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69" r:id="rId1"/>
    <p:sldMasterId id="2147483910" r:id="rId2"/>
  </p:sldMasterIdLst>
  <p:notesMasterIdLst>
    <p:notesMasterId r:id="rId55"/>
  </p:notesMasterIdLst>
  <p:handoutMasterIdLst>
    <p:handoutMasterId r:id="rId56"/>
  </p:handoutMasterIdLst>
  <p:sldIdLst>
    <p:sldId id="569" r:id="rId3"/>
    <p:sldId id="565" r:id="rId4"/>
    <p:sldId id="570" r:id="rId5"/>
    <p:sldId id="625" r:id="rId6"/>
    <p:sldId id="337" r:id="rId7"/>
    <p:sldId id="626" r:id="rId8"/>
    <p:sldId id="614" r:id="rId9"/>
    <p:sldId id="615" r:id="rId10"/>
    <p:sldId id="400" r:id="rId11"/>
    <p:sldId id="593" r:id="rId12"/>
    <p:sldId id="476" r:id="rId13"/>
    <p:sldId id="621" r:id="rId14"/>
    <p:sldId id="561" r:id="rId15"/>
    <p:sldId id="563" r:id="rId16"/>
    <p:sldId id="345" r:id="rId17"/>
    <p:sldId id="616" r:id="rId18"/>
    <p:sldId id="600" r:id="rId19"/>
    <p:sldId id="559" r:id="rId20"/>
    <p:sldId id="522" r:id="rId21"/>
    <p:sldId id="605" r:id="rId22"/>
    <p:sldId id="549" r:id="rId23"/>
    <p:sldId id="524" r:id="rId24"/>
    <p:sldId id="630" r:id="rId25"/>
    <p:sldId id="631" r:id="rId26"/>
    <p:sldId id="578" r:id="rId27"/>
    <p:sldId id="629" r:id="rId28"/>
    <p:sldId id="577" r:id="rId29"/>
    <p:sldId id="628" r:id="rId30"/>
    <p:sldId id="622" r:id="rId31"/>
    <p:sldId id="572" r:id="rId32"/>
    <p:sldId id="513" r:id="rId33"/>
    <p:sldId id="511" r:id="rId34"/>
    <p:sldId id="632" r:id="rId35"/>
    <p:sldId id="552" r:id="rId36"/>
    <p:sldId id="617" r:id="rId37"/>
    <p:sldId id="535" r:id="rId38"/>
    <p:sldId id="555" r:id="rId39"/>
    <p:sldId id="633" r:id="rId40"/>
    <p:sldId id="536" r:id="rId41"/>
    <p:sldId id="619" r:id="rId42"/>
    <p:sldId id="620" r:id="rId43"/>
    <p:sldId id="581" r:id="rId44"/>
    <p:sldId id="582" r:id="rId45"/>
    <p:sldId id="623" r:id="rId46"/>
    <p:sldId id="584" r:id="rId47"/>
    <p:sldId id="585" r:id="rId48"/>
    <p:sldId id="587" r:id="rId49"/>
    <p:sldId id="634" r:id="rId50"/>
    <p:sldId id="588" r:id="rId51"/>
    <p:sldId id="567" r:id="rId52"/>
    <p:sldId id="627" r:id="rId53"/>
    <p:sldId id="635" r:id="rId54"/>
  </p:sldIdLst>
  <p:sldSz cx="12192000" cy="6858000"/>
  <p:notesSz cx="6858000" cy="9144000"/>
  <p:defaultTex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7C947"/>
    <a:srgbClr val="ACD7C9"/>
    <a:srgbClr val="2C213E"/>
    <a:srgbClr val="045C64"/>
    <a:srgbClr val="193537"/>
    <a:srgbClr val="192736"/>
    <a:srgbClr val="19354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2"/>
    <p:restoredTop sz="96327"/>
  </p:normalViewPr>
  <p:slideViewPr>
    <p:cSldViewPr snapToGrid="0" snapToObjects="1">
      <p:cViewPr varScale="1">
        <p:scale>
          <a:sx n="147" d="100"/>
          <a:sy n="147" d="100"/>
        </p:scale>
        <p:origin x="216" y="504"/>
      </p:cViewPr>
      <p:guideLst/>
    </p:cSldViewPr>
  </p:slideViewPr>
  <p:notesTextViewPr>
    <p:cViewPr>
      <p:scale>
        <a:sx n="1" d="1"/>
        <a:sy n="1" d="1"/>
      </p:scale>
      <p:origin x="0" y="0"/>
    </p:cViewPr>
  </p:notesTextViewPr>
  <p:sorterViewPr>
    <p:cViewPr>
      <p:scale>
        <a:sx n="200" d="100"/>
        <a:sy n="200" d="100"/>
      </p:scale>
      <p:origin x="0" y="0"/>
    </p:cViewPr>
  </p:sorterViewPr>
  <p:notesViewPr>
    <p:cSldViewPr snapToGrid="0" snapToObjects="1">
      <p:cViewPr varScale="1">
        <p:scale>
          <a:sx n="83" d="100"/>
          <a:sy n="83" d="100"/>
        </p:scale>
        <p:origin x="3992" y="20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notesMaster" Target="notesMasters/notesMaster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viewProps" Target="viewProps.xml"/><Relationship Id="rId5" Type="http://schemas.openxmlformats.org/officeDocument/2006/relationships/slide" Target="slides/slide3.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handoutMaster" Target="handoutMasters/handoutMaster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theme" Target="theme/theme1.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presProps" Target="presProp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33269AF-3438-AD40-AE99-E85C4961387D}" type="doc">
      <dgm:prSet loTypeId="urn:microsoft.com/office/officeart/2005/8/layout/process2" loCatId="" qsTypeId="urn:microsoft.com/office/officeart/2005/8/quickstyle/simple1" qsCatId="simple" csTypeId="urn:microsoft.com/office/officeart/2005/8/colors/accent1_1" csCatId="accent1" phldr="1"/>
      <dgm:spPr/>
      <dgm:t>
        <a:bodyPr/>
        <a:lstStyle/>
        <a:p>
          <a:endParaRPr lang="en-US"/>
        </a:p>
      </dgm:t>
    </dgm:pt>
    <dgm:pt modelId="{01949101-C184-2741-8AB2-73F0ADAA5A29}">
      <dgm:prSet phldrT="[Text]" custT="1"/>
      <dgm:spPr>
        <a:ln>
          <a:noFill/>
        </a:ln>
      </dgm:spPr>
      <dgm:t>
        <a:bodyPr/>
        <a:lstStyle/>
        <a:p>
          <a:r>
            <a:rPr lang="en-US" sz="1800" dirty="0"/>
            <a:t>Intermediary_file_1.txt</a:t>
          </a:r>
        </a:p>
      </dgm:t>
    </dgm:pt>
    <dgm:pt modelId="{78A767CC-1741-0843-965D-3CE4D9278F17}" type="parTrans" cxnId="{11850742-7AFC-654D-A3F3-2C271B8CD994}">
      <dgm:prSet/>
      <dgm:spPr/>
      <dgm:t>
        <a:bodyPr/>
        <a:lstStyle/>
        <a:p>
          <a:endParaRPr lang="en-US" sz="1800"/>
        </a:p>
      </dgm:t>
    </dgm:pt>
    <dgm:pt modelId="{C725EB90-7D6D-624F-BB6C-454205D07882}" type="sibTrans" cxnId="{11850742-7AFC-654D-A3F3-2C271B8CD994}">
      <dgm:prSet custT="1"/>
      <dgm:spPr/>
      <dgm:t>
        <a:bodyPr/>
        <a:lstStyle/>
        <a:p>
          <a:endParaRPr lang="en-US" sz="1800"/>
        </a:p>
      </dgm:t>
    </dgm:pt>
    <dgm:pt modelId="{3D0E4A71-3559-6F41-82EF-4399AAF3F665}">
      <dgm:prSet phldrT="[Text]" custT="1"/>
      <dgm:spPr/>
      <dgm:t>
        <a:bodyPr/>
        <a:lstStyle/>
        <a:p>
          <a:r>
            <a:rPr lang="en-US" sz="1800" dirty="0"/>
            <a:t>Process 2</a:t>
          </a:r>
        </a:p>
      </dgm:t>
    </dgm:pt>
    <dgm:pt modelId="{CE2C5B43-01EB-9247-8F63-33401C75BA22}" type="parTrans" cxnId="{1EB96A22-7123-344A-8E1E-305250BE80FE}">
      <dgm:prSet/>
      <dgm:spPr/>
      <dgm:t>
        <a:bodyPr/>
        <a:lstStyle/>
        <a:p>
          <a:endParaRPr lang="en-US" sz="1800"/>
        </a:p>
      </dgm:t>
    </dgm:pt>
    <dgm:pt modelId="{F46FD193-A56F-674B-A5EF-160928253438}" type="sibTrans" cxnId="{1EB96A22-7123-344A-8E1E-305250BE80FE}">
      <dgm:prSet custT="1"/>
      <dgm:spPr/>
      <dgm:t>
        <a:bodyPr/>
        <a:lstStyle/>
        <a:p>
          <a:endParaRPr lang="en-US" sz="1800"/>
        </a:p>
      </dgm:t>
    </dgm:pt>
    <dgm:pt modelId="{438F6A36-A432-B943-B012-9C9B9FA5A885}">
      <dgm:prSet phldrT="[Text]" custT="1"/>
      <dgm:spPr>
        <a:ln>
          <a:noFill/>
        </a:ln>
      </dgm:spPr>
      <dgm:t>
        <a:bodyPr/>
        <a:lstStyle/>
        <a:p>
          <a:r>
            <a:rPr lang="en-US" sz="1800" dirty="0"/>
            <a:t>Intermediary_file_2.csv</a:t>
          </a:r>
        </a:p>
      </dgm:t>
    </dgm:pt>
    <dgm:pt modelId="{1D533D93-C634-304E-8514-70CAF93F4945}" type="parTrans" cxnId="{4941676E-1CC8-734E-80B7-004A407D9D9E}">
      <dgm:prSet/>
      <dgm:spPr/>
      <dgm:t>
        <a:bodyPr/>
        <a:lstStyle/>
        <a:p>
          <a:endParaRPr lang="en-US" sz="1800"/>
        </a:p>
      </dgm:t>
    </dgm:pt>
    <dgm:pt modelId="{B949C7BA-55DA-7C4A-9A70-2C84ACBCF86B}" type="sibTrans" cxnId="{4941676E-1CC8-734E-80B7-004A407D9D9E}">
      <dgm:prSet custT="1"/>
      <dgm:spPr/>
      <dgm:t>
        <a:bodyPr/>
        <a:lstStyle/>
        <a:p>
          <a:endParaRPr lang="en-US" sz="1800"/>
        </a:p>
      </dgm:t>
    </dgm:pt>
    <dgm:pt modelId="{44CDF938-2425-FF4F-85B3-425F6EAB454E}">
      <dgm:prSet phldrT="[Text]" custT="1"/>
      <dgm:spPr>
        <a:noFill/>
        <a:ln>
          <a:noFill/>
        </a:ln>
      </dgm:spPr>
      <dgm:t>
        <a:bodyPr/>
        <a:lstStyle/>
        <a:p>
          <a:r>
            <a:rPr lang="en-US" sz="1800" dirty="0" err="1"/>
            <a:t>input_data.txt</a:t>
          </a:r>
          <a:endParaRPr lang="en-US" sz="1800" dirty="0"/>
        </a:p>
      </dgm:t>
    </dgm:pt>
    <dgm:pt modelId="{62E42C04-2EB1-6844-ABBB-2943F94AF1E4}" type="parTrans" cxnId="{104EA625-1EC7-564E-967E-F317A16F26A8}">
      <dgm:prSet/>
      <dgm:spPr/>
      <dgm:t>
        <a:bodyPr/>
        <a:lstStyle/>
        <a:p>
          <a:endParaRPr lang="sv-SE" sz="1800"/>
        </a:p>
      </dgm:t>
    </dgm:pt>
    <dgm:pt modelId="{172A6017-A754-1E42-B064-0DF06E4F17B6}" type="sibTrans" cxnId="{104EA625-1EC7-564E-967E-F317A16F26A8}">
      <dgm:prSet custT="1"/>
      <dgm:spPr/>
      <dgm:t>
        <a:bodyPr/>
        <a:lstStyle/>
        <a:p>
          <a:endParaRPr lang="sv-SE" sz="1800"/>
        </a:p>
      </dgm:t>
    </dgm:pt>
    <dgm:pt modelId="{B417EA5F-2296-A147-9FDF-EDA41B1E9EE9}">
      <dgm:prSet phldrT="[Text]" custT="1"/>
      <dgm:spPr>
        <a:noFill/>
      </dgm:spPr>
      <dgm:t>
        <a:bodyPr/>
        <a:lstStyle/>
        <a:p>
          <a:r>
            <a:rPr lang="en-US" sz="1800" dirty="0"/>
            <a:t>Process 1</a:t>
          </a:r>
        </a:p>
      </dgm:t>
    </dgm:pt>
    <dgm:pt modelId="{92C89E69-360A-3844-9404-2B808F1AEA27}" type="parTrans" cxnId="{E2AD8307-8605-E54F-8A5F-58BFD880C5C6}">
      <dgm:prSet/>
      <dgm:spPr/>
      <dgm:t>
        <a:bodyPr/>
        <a:lstStyle/>
        <a:p>
          <a:endParaRPr lang="sv-SE" sz="1800"/>
        </a:p>
      </dgm:t>
    </dgm:pt>
    <dgm:pt modelId="{0831C494-9D41-D543-B6BF-9E3F993709FF}" type="sibTrans" cxnId="{E2AD8307-8605-E54F-8A5F-58BFD880C5C6}">
      <dgm:prSet custT="1"/>
      <dgm:spPr/>
      <dgm:t>
        <a:bodyPr/>
        <a:lstStyle/>
        <a:p>
          <a:endParaRPr lang="sv-SE" sz="1800"/>
        </a:p>
      </dgm:t>
    </dgm:pt>
    <dgm:pt modelId="{44798558-176B-6F4B-9FE7-7F7032FE0C9E}">
      <dgm:prSet phldrT="[Text]" custT="1"/>
      <dgm:spPr/>
      <dgm:t>
        <a:bodyPr/>
        <a:lstStyle/>
        <a:p>
          <a:r>
            <a:rPr lang="en-US" sz="1800" dirty="0"/>
            <a:t>Process 3</a:t>
          </a:r>
        </a:p>
      </dgm:t>
    </dgm:pt>
    <dgm:pt modelId="{CE44453F-91F9-6046-BDCA-DD17076D6B75}" type="parTrans" cxnId="{84EE6328-6FB9-024D-A6B3-09EBD3A17162}">
      <dgm:prSet/>
      <dgm:spPr/>
      <dgm:t>
        <a:bodyPr/>
        <a:lstStyle/>
        <a:p>
          <a:endParaRPr lang="sv-SE" sz="1800"/>
        </a:p>
      </dgm:t>
    </dgm:pt>
    <dgm:pt modelId="{659C5ABF-4A05-C942-BFFC-AC6D006DB5F6}" type="sibTrans" cxnId="{84EE6328-6FB9-024D-A6B3-09EBD3A17162}">
      <dgm:prSet custT="1"/>
      <dgm:spPr/>
      <dgm:t>
        <a:bodyPr/>
        <a:lstStyle/>
        <a:p>
          <a:endParaRPr lang="sv-SE" sz="1800"/>
        </a:p>
      </dgm:t>
    </dgm:pt>
    <dgm:pt modelId="{C5F87254-BCF5-3645-A3B0-02A8EB420A59}">
      <dgm:prSet phldrT="[Text]" custT="1"/>
      <dgm:spPr>
        <a:ln>
          <a:noFill/>
        </a:ln>
      </dgm:spPr>
      <dgm:t>
        <a:bodyPr/>
        <a:lstStyle/>
        <a:p>
          <a:r>
            <a:rPr lang="en-US" sz="1800" dirty="0" err="1"/>
            <a:t>output.pdf</a:t>
          </a:r>
          <a:endParaRPr lang="en-US" sz="1800" dirty="0"/>
        </a:p>
      </dgm:t>
    </dgm:pt>
    <dgm:pt modelId="{BDFA2843-B6C2-BF42-85D5-84AE1CBF8E29}" type="parTrans" cxnId="{D3DEDDFF-2C02-0740-9345-4092BF0FA1FE}">
      <dgm:prSet/>
      <dgm:spPr/>
      <dgm:t>
        <a:bodyPr/>
        <a:lstStyle/>
        <a:p>
          <a:endParaRPr lang="sv-SE" sz="1800"/>
        </a:p>
      </dgm:t>
    </dgm:pt>
    <dgm:pt modelId="{9C5F5E2B-CFCA-0D4A-88D8-2A8DA7D87FFD}" type="sibTrans" cxnId="{D3DEDDFF-2C02-0740-9345-4092BF0FA1FE}">
      <dgm:prSet/>
      <dgm:spPr/>
      <dgm:t>
        <a:bodyPr/>
        <a:lstStyle/>
        <a:p>
          <a:endParaRPr lang="sv-SE" sz="1800"/>
        </a:p>
      </dgm:t>
    </dgm:pt>
    <dgm:pt modelId="{8C5748C0-5B17-A049-97F2-D3797F152837}" type="pres">
      <dgm:prSet presAssocID="{033269AF-3438-AD40-AE99-E85C4961387D}" presName="linearFlow" presStyleCnt="0">
        <dgm:presLayoutVars>
          <dgm:resizeHandles val="exact"/>
        </dgm:presLayoutVars>
      </dgm:prSet>
      <dgm:spPr/>
    </dgm:pt>
    <dgm:pt modelId="{55F90091-8607-C84C-BBE9-FF8FC29CD4AD}" type="pres">
      <dgm:prSet presAssocID="{44CDF938-2425-FF4F-85B3-425F6EAB454E}" presName="node" presStyleLbl="node1" presStyleIdx="0" presStyleCnt="7">
        <dgm:presLayoutVars>
          <dgm:bulletEnabled val="1"/>
        </dgm:presLayoutVars>
      </dgm:prSet>
      <dgm:spPr/>
    </dgm:pt>
    <dgm:pt modelId="{C9BF42DD-7B11-4E40-9497-E1EABD250674}" type="pres">
      <dgm:prSet presAssocID="{172A6017-A754-1E42-B064-0DF06E4F17B6}" presName="sibTrans" presStyleLbl="sibTrans2D1" presStyleIdx="0" presStyleCnt="6"/>
      <dgm:spPr/>
    </dgm:pt>
    <dgm:pt modelId="{03BB3DEF-D1DA-CC40-A4C5-4165E063959D}" type="pres">
      <dgm:prSet presAssocID="{172A6017-A754-1E42-B064-0DF06E4F17B6}" presName="connectorText" presStyleLbl="sibTrans2D1" presStyleIdx="0" presStyleCnt="6"/>
      <dgm:spPr/>
    </dgm:pt>
    <dgm:pt modelId="{FA156E63-B30A-234D-BA80-F46C365C0D70}" type="pres">
      <dgm:prSet presAssocID="{B417EA5F-2296-A147-9FDF-EDA41B1E9EE9}" presName="node" presStyleLbl="node1" presStyleIdx="1" presStyleCnt="7">
        <dgm:presLayoutVars>
          <dgm:bulletEnabled val="1"/>
        </dgm:presLayoutVars>
      </dgm:prSet>
      <dgm:spPr/>
    </dgm:pt>
    <dgm:pt modelId="{D863175A-CB6F-F44E-AC77-7A9B2760E9F8}" type="pres">
      <dgm:prSet presAssocID="{0831C494-9D41-D543-B6BF-9E3F993709FF}" presName="sibTrans" presStyleLbl="sibTrans2D1" presStyleIdx="1" presStyleCnt="6"/>
      <dgm:spPr/>
    </dgm:pt>
    <dgm:pt modelId="{1B1CC1B9-2FB7-E248-94AA-93A72202CAE6}" type="pres">
      <dgm:prSet presAssocID="{0831C494-9D41-D543-B6BF-9E3F993709FF}" presName="connectorText" presStyleLbl="sibTrans2D1" presStyleIdx="1" presStyleCnt="6"/>
      <dgm:spPr/>
    </dgm:pt>
    <dgm:pt modelId="{E1F446B3-B727-EA49-9EF8-8A50A4B3721B}" type="pres">
      <dgm:prSet presAssocID="{01949101-C184-2741-8AB2-73F0ADAA5A29}" presName="node" presStyleLbl="node1" presStyleIdx="2" presStyleCnt="7" custScaleX="158056">
        <dgm:presLayoutVars>
          <dgm:bulletEnabled val="1"/>
        </dgm:presLayoutVars>
      </dgm:prSet>
      <dgm:spPr/>
    </dgm:pt>
    <dgm:pt modelId="{06ABA543-87B7-1149-AE03-CE7AB948660B}" type="pres">
      <dgm:prSet presAssocID="{C725EB90-7D6D-624F-BB6C-454205D07882}" presName="sibTrans" presStyleLbl="sibTrans2D1" presStyleIdx="2" presStyleCnt="6"/>
      <dgm:spPr/>
    </dgm:pt>
    <dgm:pt modelId="{E15431FA-FA94-E341-9541-E57B1DBDA9AA}" type="pres">
      <dgm:prSet presAssocID="{C725EB90-7D6D-624F-BB6C-454205D07882}" presName="connectorText" presStyleLbl="sibTrans2D1" presStyleIdx="2" presStyleCnt="6"/>
      <dgm:spPr/>
    </dgm:pt>
    <dgm:pt modelId="{D4F55BBC-0AA4-9048-B86F-661F429757BB}" type="pres">
      <dgm:prSet presAssocID="{3D0E4A71-3559-6F41-82EF-4399AAF3F665}" presName="node" presStyleLbl="node1" presStyleIdx="3" presStyleCnt="7">
        <dgm:presLayoutVars>
          <dgm:bulletEnabled val="1"/>
        </dgm:presLayoutVars>
      </dgm:prSet>
      <dgm:spPr/>
    </dgm:pt>
    <dgm:pt modelId="{8101AA47-DDA9-A447-BE9D-4492B028B7B4}" type="pres">
      <dgm:prSet presAssocID="{F46FD193-A56F-674B-A5EF-160928253438}" presName="sibTrans" presStyleLbl="sibTrans2D1" presStyleIdx="3" presStyleCnt="6"/>
      <dgm:spPr/>
    </dgm:pt>
    <dgm:pt modelId="{8E843A19-0EC6-464F-90BE-A670AA2F0661}" type="pres">
      <dgm:prSet presAssocID="{F46FD193-A56F-674B-A5EF-160928253438}" presName="connectorText" presStyleLbl="sibTrans2D1" presStyleIdx="3" presStyleCnt="6"/>
      <dgm:spPr/>
    </dgm:pt>
    <dgm:pt modelId="{428727D4-D257-D543-A8BE-83021F6A69D0}" type="pres">
      <dgm:prSet presAssocID="{438F6A36-A432-B943-B012-9C9B9FA5A885}" presName="node" presStyleLbl="node1" presStyleIdx="4" presStyleCnt="7" custScaleX="158056">
        <dgm:presLayoutVars>
          <dgm:bulletEnabled val="1"/>
        </dgm:presLayoutVars>
      </dgm:prSet>
      <dgm:spPr/>
    </dgm:pt>
    <dgm:pt modelId="{3FB1ABA6-9860-DF42-941A-31CADEF69D4F}" type="pres">
      <dgm:prSet presAssocID="{B949C7BA-55DA-7C4A-9A70-2C84ACBCF86B}" presName="sibTrans" presStyleLbl="sibTrans2D1" presStyleIdx="4" presStyleCnt="6"/>
      <dgm:spPr/>
    </dgm:pt>
    <dgm:pt modelId="{6B4FB42D-6842-C44A-A546-82DBAAA698CA}" type="pres">
      <dgm:prSet presAssocID="{B949C7BA-55DA-7C4A-9A70-2C84ACBCF86B}" presName="connectorText" presStyleLbl="sibTrans2D1" presStyleIdx="4" presStyleCnt="6"/>
      <dgm:spPr/>
    </dgm:pt>
    <dgm:pt modelId="{AE1A5D09-DD17-3A44-A0BD-238AC470C405}" type="pres">
      <dgm:prSet presAssocID="{44798558-176B-6F4B-9FE7-7F7032FE0C9E}" presName="node" presStyleLbl="node1" presStyleIdx="5" presStyleCnt="7">
        <dgm:presLayoutVars>
          <dgm:bulletEnabled val="1"/>
        </dgm:presLayoutVars>
      </dgm:prSet>
      <dgm:spPr/>
    </dgm:pt>
    <dgm:pt modelId="{425D69B2-EFB1-4144-AE49-351BB670BA4D}" type="pres">
      <dgm:prSet presAssocID="{659C5ABF-4A05-C942-BFFC-AC6D006DB5F6}" presName="sibTrans" presStyleLbl="sibTrans2D1" presStyleIdx="5" presStyleCnt="6"/>
      <dgm:spPr/>
    </dgm:pt>
    <dgm:pt modelId="{C2B7D453-F214-3942-B91E-8C69FACCC816}" type="pres">
      <dgm:prSet presAssocID="{659C5ABF-4A05-C942-BFFC-AC6D006DB5F6}" presName="connectorText" presStyleLbl="sibTrans2D1" presStyleIdx="5" presStyleCnt="6"/>
      <dgm:spPr/>
    </dgm:pt>
    <dgm:pt modelId="{020AAF12-9014-4348-9059-E8F4128A7ACB}" type="pres">
      <dgm:prSet presAssocID="{C5F87254-BCF5-3645-A3B0-02A8EB420A59}" presName="node" presStyleLbl="node1" presStyleIdx="6" presStyleCnt="7">
        <dgm:presLayoutVars>
          <dgm:bulletEnabled val="1"/>
        </dgm:presLayoutVars>
      </dgm:prSet>
      <dgm:spPr/>
    </dgm:pt>
  </dgm:ptLst>
  <dgm:cxnLst>
    <dgm:cxn modelId="{E2AD8307-8605-E54F-8A5F-58BFD880C5C6}" srcId="{033269AF-3438-AD40-AE99-E85C4961387D}" destId="{B417EA5F-2296-A147-9FDF-EDA41B1E9EE9}" srcOrd="1" destOrd="0" parTransId="{92C89E69-360A-3844-9404-2B808F1AEA27}" sibTransId="{0831C494-9D41-D543-B6BF-9E3F993709FF}"/>
    <dgm:cxn modelId="{1EB96A22-7123-344A-8E1E-305250BE80FE}" srcId="{033269AF-3438-AD40-AE99-E85C4961387D}" destId="{3D0E4A71-3559-6F41-82EF-4399AAF3F665}" srcOrd="3" destOrd="0" parTransId="{CE2C5B43-01EB-9247-8F63-33401C75BA22}" sibTransId="{F46FD193-A56F-674B-A5EF-160928253438}"/>
    <dgm:cxn modelId="{104EA625-1EC7-564E-967E-F317A16F26A8}" srcId="{033269AF-3438-AD40-AE99-E85C4961387D}" destId="{44CDF938-2425-FF4F-85B3-425F6EAB454E}" srcOrd="0" destOrd="0" parTransId="{62E42C04-2EB1-6844-ABBB-2943F94AF1E4}" sibTransId="{172A6017-A754-1E42-B064-0DF06E4F17B6}"/>
    <dgm:cxn modelId="{84EE6328-6FB9-024D-A6B3-09EBD3A17162}" srcId="{033269AF-3438-AD40-AE99-E85C4961387D}" destId="{44798558-176B-6F4B-9FE7-7F7032FE0C9E}" srcOrd="5" destOrd="0" parTransId="{CE44453F-91F9-6046-BDCA-DD17076D6B75}" sibTransId="{659C5ABF-4A05-C942-BFFC-AC6D006DB5F6}"/>
    <dgm:cxn modelId="{8B549B2D-1FFD-D54F-8955-1A473AAB1A61}" type="presOf" srcId="{659C5ABF-4A05-C942-BFFC-AC6D006DB5F6}" destId="{C2B7D453-F214-3942-B91E-8C69FACCC816}" srcOrd="1" destOrd="0" presId="urn:microsoft.com/office/officeart/2005/8/layout/process2"/>
    <dgm:cxn modelId="{7B65F72F-59AC-9A42-85C6-409B36C64F29}" type="presOf" srcId="{B417EA5F-2296-A147-9FDF-EDA41B1E9EE9}" destId="{FA156E63-B30A-234D-BA80-F46C365C0D70}" srcOrd="0" destOrd="0" presId="urn:microsoft.com/office/officeart/2005/8/layout/process2"/>
    <dgm:cxn modelId="{28384B32-17D7-1D45-89B9-479A86553B8D}" type="presOf" srcId="{44798558-176B-6F4B-9FE7-7F7032FE0C9E}" destId="{AE1A5D09-DD17-3A44-A0BD-238AC470C405}" srcOrd="0" destOrd="0" presId="urn:microsoft.com/office/officeart/2005/8/layout/process2"/>
    <dgm:cxn modelId="{4A649139-99EB-8242-8378-7410B27B2B3C}" type="presOf" srcId="{033269AF-3438-AD40-AE99-E85C4961387D}" destId="{8C5748C0-5B17-A049-97F2-D3797F152837}" srcOrd="0" destOrd="0" presId="urn:microsoft.com/office/officeart/2005/8/layout/process2"/>
    <dgm:cxn modelId="{423F243E-9F70-754A-902D-8B016BBDDEE0}" type="presOf" srcId="{F46FD193-A56F-674B-A5EF-160928253438}" destId="{8E843A19-0EC6-464F-90BE-A670AA2F0661}" srcOrd="1" destOrd="0" presId="urn:microsoft.com/office/officeart/2005/8/layout/process2"/>
    <dgm:cxn modelId="{1CFDB43E-1F8E-A642-910D-32083D7491C1}" type="presOf" srcId="{F46FD193-A56F-674B-A5EF-160928253438}" destId="{8101AA47-DDA9-A447-BE9D-4492B028B7B4}" srcOrd="0" destOrd="0" presId="urn:microsoft.com/office/officeart/2005/8/layout/process2"/>
    <dgm:cxn modelId="{11850742-7AFC-654D-A3F3-2C271B8CD994}" srcId="{033269AF-3438-AD40-AE99-E85C4961387D}" destId="{01949101-C184-2741-8AB2-73F0ADAA5A29}" srcOrd="2" destOrd="0" parTransId="{78A767CC-1741-0843-965D-3CE4D9278F17}" sibTransId="{C725EB90-7D6D-624F-BB6C-454205D07882}"/>
    <dgm:cxn modelId="{38F9204C-8BB7-FC43-8BAD-031B13B31D33}" type="presOf" srcId="{C725EB90-7D6D-624F-BB6C-454205D07882}" destId="{E15431FA-FA94-E341-9541-E57B1DBDA9AA}" srcOrd="1" destOrd="0" presId="urn:microsoft.com/office/officeart/2005/8/layout/process2"/>
    <dgm:cxn modelId="{10769A50-1ED4-0443-995D-9AEF0228F97A}" type="presOf" srcId="{C5F87254-BCF5-3645-A3B0-02A8EB420A59}" destId="{020AAF12-9014-4348-9059-E8F4128A7ACB}" srcOrd="0" destOrd="0" presId="urn:microsoft.com/office/officeart/2005/8/layout/process2"/>
    <dgm:cxn modelId="{A554A45A-EF00-C941-9F3A-209EEB0AB2BF}" type="presOf" srcId="{0831C494-9D41-D543-B6BF-9E3F993709FF}" destId="{D863175A-CB6F-F44E-AC77-7A9B2760E9F8}" srcOrd="0" destOrd="0" presId="urn:microsoft.com/office/officeart/2005/8/layout/process2"/>
    <dgm:cxn modelId="{E5C5765B-BB60-3E41-91E6-5CE564550307}" type="presOf" srcId="{3D0E4A71-3559-6F41-82EF-4399AAF3F665}" destId="{D4F55BBC-0AA4-9048-B86F-661F429757BB}" srcOrd="0" destOrd="0" presId="urn:microsoft.com/office/officeart/2005/8/layout/process2"/>
    <dgm:cxn modelId="{4941676E-1CC8-734E-80B7-004A407D9D9E}" srcId="{033269AF-3438-AD40-AE99-E85C4961387D}" destId="{438F6A36-A432-B943-B012-9C9B9FA5A885}" srcOrd="4" destOrd="0" parTransId="{1D533D93-C634-304E-8514-70CAF93F4945}" sibTransId="{B949C7BA-55DA-7C4A-9A70-2C84ACBCF86B}"/>
    <dgm:cxn modelId="{B376858F-C479-0C47-9E23-306162A3B267}" type="presOf" srcId="{172A6017-A754-1E42-B064-0DF06E4F17B6}" destId="{C9BF42DD-7B11-4E40-9497-E1EABD250674}" srcOrd="0" destOrd="0" presId="urn:microsoft.com/office/officeart/2005/8/layout/process2"/>
    <dgm:cxn modelId="{F15FED91-1354-2B4F-B94F-99A32B37B075}" type="presOf" srcId="{01949101-C184-2741-8AB2-73F0ADAA5A29}" destId="{E1F446B3-B727-EA49-9EF8-8A50A4B3721B}" srcOrd="0" destOrd="0" presId="urn:microsoft.com/office/officeart/2005/8/layout/process2"/>
    <dgm:cxn modelId="{346942A8-2D33-CB44-90FF-97B51E68D794}" type="presOf" srcId="{C725EB90-7D6D-624F-BB6C-454205D07882}" destId="{06ABA543-87B7-1149-AE03-CE7AB948660B}" srcOrd="0" destOrd="0" presId="urn:microsoft.com/office/officeart/2005/8/layout/process2"/>
    <dgm:cxn modelId="{F03BCFB4-B5CF-294F-92E0-9BB1C6853314}" type="presOf" srcId="{659C5ABF-4A05-C942-BFFC-AC6D006DB5F6}" destId="{425D69B2-EFB1-4144-AE49-351BB670BA4D}" srcOrd="0" destOrd="0" presId="urn:microsoft.com/office/officeart/2005/8/layout/process2"/>
    <dgm:cxn modelId="{DB7B2AC7-9D69-024C-AEF5-57FD4B714A21}" type="presOf" srcId="{0831C494-9D41-D543-B6BF-9E3F993709FF}" destId="{1B1CC1B9-2FB7-E248-94AA-93A72202CAE6}" srcOrd="1" destOrd="0" presId="urn:microsoft.com/office/officeart/2005/8/layout/process2"/>
    <dgm:cxn modelId="{F444B9D6-61A7-7144-B2F8-70451C4BEDCD}" type="presOf" srcId="{44CDF938-2425-FF4F-85B3-425F6EAB454E}" destId="{55F90091-8607-C84C-BBE9-FF8FC29CD4AD}" srcOrd="0" destOrd="0" presId="urn:microsoft.com/office/officeart/2005/8/layout/process2"/>
    <dgm:cxn modelId="{95B920DD-4DAB-A449-8FD0-78B865327785}" type="presOf" srcId="{B949C7BA-55DA-7C4A-9A70-2C84ACBCF86B}" destId="{6B4FB42D-6842-C44A-A546-82DBAAA698CA}" srcOrd="1" destOrd="0" presId="urn:microsoft.com/office/officeart/2005/8/layout/process2"/>
    <dgm:cxn modelId="{5BBF26DD-45C1-C34D-B9D1-5F0D0F62BED0}" type="presOf" srcId="{B949C7BA-55DA-7C4A-9A70-2C84ACBCF86B}" destId="{3FB1ABA6-9860-DF42-941A-31CADEF69D4F}" srcOrd="0" destOrd="0" presId="urn:microsoft.com/office/officeart/2005/8/layout/process2"/>
    <dgm:cxn modelId="{AC56CDE2-111F-6F49-A171-17A31DB9DBB4}" type="presOf" srcId="{172A6017-A754-1E42-B064-0DF06E4F17B6}" destId="{03BB3DEF-D1DA-CC40-A4C5-4165E063959D}" srcOrd="1" destOrd="0" presId="urn:microsoft.com/office/officeart/2005/8/layout/process2"/>
    <dgm:cxn modelId="{679EFCE3-1B55-EC48-BC2C-23FE3B1B5BBC}" type="presOf" srcId="{438F6A36-A432-B943-B012-9C9B9FA5A885}" destId="{428727D4-D257-D543-A8BE-83021F6A69D0}" srcOrd="0" destOrd="0" presId="urn:microsoft.com/office/officeart/2005/8/layout/process2"/>
    <dgm:cxn modelId="{D3DEDDFF-2C02-0740-9345-4092BF0FA1FE}" srcId="{033269AF-3438-AD40-AE99-E85C4961387D}" destId="{C5F87254-BCF5-3645-A3B0-02A8EB420A59}" srcOrd="6" destOrd="0" parTransId="{BDFA2843-B6C2-BF42-85D5-84AE1CBF8E29}" sibTransId="{9C5F5E2B-CFCA-0D4A-88D8-2A8DA7D87FFD}"/>
    <dgm:cxn modelId="{16818151-E172-2A4C-A245-58F2C5A1BDD8}" type="presParOf" srcId="{8C5748C0-5B17-A049-97F2-D3797F152837}" destId="{55F90091-8607-C84C-BBE9-FF8FC29CD4AD}" srcOrd="0" destOrd="0" presId="urn:microsoft.com/office/officeart/2005/8/layout/process2"/>
    <dgm:cxn modelId="{D1C2268E-14E6-2740-AFFC-C11FAA730DF0}" type="presParOf" srcId="{8C5748C0-5B17-A049-97F2-D3797F152837}" destId="{C9BF42DD-7B11-4E40-9497-E1EABD250674}" srcOrd="1" destOrd="0" presId="urn:microsoft.com/office/officeart/2005/8/layout/process2"/>
    <dgm:cxn modelId="{F347BD2D-FED9-7C43-BD99-1719E27FDA1C}" type="presParOf" srcId="{C9BF42DD-7B11-4E40-9497-E1EABD250674}" destId="{03BB3DEF-D1DA-CC40-A4C5-4165E063959D}" srcOrd="0" destOrd="0" presId="urn:microsoft.com/office/officeart/2005/8/layout/process2"/>
    <dgm:cxn modelId="{694140C2-3E5C-884F-9E08-E7B12ADEC6E8}" type="presParOf" srcId="{8C5748C0-5B17-A049-97F2-D3797F152837}" destId="{FA156E63-B30A-234D-BA80-F46C365C0D70}" srcOrd="2" destOrd="0" presId="urn:microsoft.com/office/officeart/2005/8/layout/process2"/>
    <dgm:cxn modelId="{8CC3CB5F-FC55-6444-A240-4AA9B059CA3C}" type="presParOf" srcId="{8C5748C0-5B17-A049-97F2-D3797F152837}" destId="{D863175A-CB6F-F44E-AC77-7A9B2760E9F8}" srcOrd="3" destOrd="0" presId="urn:microsoft.com/office/officeart/2005/8/layout/process2"/>
    <dgm:cxn modelId="{5090B167-E122-4547-B96C-B902BBFC09E7}" type="presParOf" srcId="{D863175A-CB6F-F44E-AC77-7A9B2760E9F8}" destId="{1B1CC1B9-2FB7-E248-94AA-93A72202CAE6}" srcOrd="0" destOrd="0" presId="urn:microsoft.com/office/officeart/2005/8/layout/process2"/>
    <dgm:cxn modelId="{E119E387-343E-3948-B5EA-E73DABA60ABE}" type="presParOf" srcId="{8C5748C0-5B17-A049-97F2-D3797F152837}" destId="{E1F446B3-B727-EA49-9EF8-8A50A4B3721B}" srcOrd="4" destOrd="0" presId="urn:microsoft.com/office/officeart/2005/8/layout/process2"/>
    <dgm:cxn modelId="{3C5BB7AF-D49D-7D4A-A872-E6B6855288D5}" type="presParOf" srcId="{8C5748C0-5B17-A049-97F2-D3797F152837}" destId="{06ABA543-87B7-1149-AE03-CE7AB948660B}" srcOrd="5" destOrd="0" presId="urn:microsoft.com/office/officeart/2005/8/layout/process2"/>
    <dgm:cxn modelId="{23FC79B7-0C75-064D-B64B-567B8F866F8E}" type="presParOf" srcId="{06ABA543-87B7-1149-AE03-CE7AB948660B}" destId="{E15431FA-FA94-E341-9541-E57B1DBDA9AA}" srcOrd="0" destOrd="0" presId="urn:microsoft.com/office/officeart/2005/8/layout/process2"/>
    <dgm:cxn modelId="{6226463C-580D-6D43-AD32-1A5E4CE08887}" type="presParOf" srcId="{8C5748C0-5B17-A049-97F2-D3797F152837}" destId="{D4F55BBC-0AA4-9048-B86F-661F429757BB}" srcOrd="6" destOrd="0" presId="urn:microsoft.com/office/officeart/2005/8/layout/process2"/>
    <dgm:cxn modelId="{672C6B15-9F69-F646-A0FF-033672372B2A}" type="presParOf" srcId="{8C5748C0-5B17-A049-97F2-D3797F152837}" destId="{8101AA47-DDA9-A447-BE9D-4492B028B7B4}" srcOrd="7" destOrd="0" presId="urn:microsoft.com/office/officeart/2005/8/layout/process2"/>
    <dgm:cxn modelId="{D142EB9A-45B8-BE42-B149-C0CE94DC6974}" type="presParOf" srcId="{8101AA47-DDA9-A447-BE9D-4492B028B7B4}" destId="{8E843A19-0EC6-464F-90BE-A670AA2F0661}" srcOrd="0" destOrd="0" presId="urn:microsoft.com/office/officeart/2005/8/layout/process2"/>
    <dgm:cxn modelId="{73D9FB29-7BEF-7541-9BC9-A808A85B0593}" type="presParOf" srcId="{8C5748C0-5B17-A049-97F2-D3797F152837}" destId="{428727D4-D257-D543-A8BE-83021F6A69D0}" srcOrd="8" destOrd="0" presId="urn:microsoft.com/office/officeart/2005/8/layout/process2"/>
    <dgm:cxn modelId="{2541B854-FCDF-FE44-9348-C298C343A7FA}" type="presParOf" srcId="{8C5748C0-5B17-A049-97F2-D3797F152837}" destId="{3FB1ABA6-9860-DF42-941A-31CADEF69D4F}" srcOrd="9" destOrd="0" presId="urn:microsoft.com/office/officeart/2005/8/layout/process2"/>
    <dgm:cxn modelId="{3C87BA20-8F23-1D47-9796-3B905DBEE0B1}" type="presParOf" srcId="{3FB1ABA6-9860-DF42-941A-31CADEF69D4F}" destId="{6B4FB42D-6842-C44A-A546-82DBAAA698CA}" srcOrd="0" destOrd="0" presId="urn:microsoft.com/office/officeart/2005/8/layout/process2"/>
    <dgm:cxn modelId="{B24834FC-538A-5846-A5D2-B75919B089E8}" type="presParOf" srcId="{8C5748C0-5B17-A049-97F2-D3797F152837}" destId="{AE1A5D09-DD17-3A44-A0BD-238AC470C405}" srcOrd="10" destOrd="0" presId="urn:microsoft.com/office/officeart/2005/8/layout/process2"/>
    <dgm:cxn modelId="{AED46955-EE84-6A49-AB6D-62B9D4957824}" type="presParOf" srcId="{8C5748C0-5B17-A049-97F2-D3797F152837}" destId="{425D69B2-EFB1-4144-AE49-351BB670BA4D}" srcOrd="11" destOrd="0" presId="urn:microsoft.com/office/officeart/2005/8/layout/process2"/>
    <dgm:cxn modelId="{2B5C9825-A22B-684A-A117-CE7261D86C92}" type="presParOf" srcId="{425D69B2-EFB1-4144-AE49-351BB670BA4D}" destId="{C2B7D453-F214-3942-B91E-8C69FACCC816}" srcOrd="0" destOrd="0" presId="urn:microsoft.com/office/officeart/2005/8/layout/process2"/>
    <dgm:cxn modelId="{27D1AD00-D177-274A-8802-CA7D7FAC056B}" type="presParOf" srcId="{8C5748C0-5B17-A049-97F2-D3797F152837}" destId="{020AAF12-9014-4348-9059-E8F4128A7ACB}" srcOrd="12" destOrd="0" presId="urn:microsoft.com/office/officeart/2005/8/layout/process2"/>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033269AF-3438-AD40-AE99-E85C4961387D}" type="doc">
      <dgm:prSet loTypeId="urn:microsoft.com/office/officeart/2005/8/layout/process2" loCatId="" qsTypeId="urn:microsoft.com/office/officeart/2005/8/quickstyle/simple1" qsCatId="simple" csTypeId="urn:microsoft.com/office/officeart/2005/8/colors/accent1_1" csCatId="accent1" phldr="1"/>
      <dgm:spPr/>
      <dgm:t>
        <a:bodyPr/>
        <a:lstStyle/>
        <a:p>
          <a:endParaRPr lang="en-US"/>
        </a:p>
      </dgm:t>
    </dgm:pt>
    <dgm:pt modelId="{3D0E4A71-3559-6F41-82EF-4399AAF3F665}">
      <dgm:prSet phldrT="[Text]"/>
      <dgm:spPr>
        <a:solidFill>
          <a:schemeClr val="bg1"/>
        </a:solidFill>
        <a:ln>
          <a:noFill/>
        </a:ln>
      </dgm:spPr>
      <dgm:t>
        <a:bodyPr/>
        <a:lstStyle/>
        <a:p>
          <a:r>
            <a:rPr lang="en-US" baseline="0" dirty="0"/>
            <a:t>HG00097.bam</a:t>
          </a:r>
          <a:endParaRPr lang="en-US" dirty="0"/>
        </a:p>
      </dgm:t>
    </dgm:pt>
    <dgm:pt modelId="{CE2C5B43-01EB-9247-8F63-33401C75BA22}" type="parTrans" cxnId="{1EB96A22-7123-344A-8E1E-305250BE80FE}">
      <dgm:prSet/>
      <dgm:spPr/>
      <dgm:t>
        <a:bodyPr/>
        <a:lstStyle/>
        <a:p>
          <a:endParaRPr lang="en-US"/>
        </a:p>
      </dgm:t>
    </dgm:pt>
    <dgm:pt modelId="{F46FD193-A56F-674B-A5EF-160928253438}" type="sibTrans" cxnId="{1EB96A22-7123-344A-8E1E-305250BE80FE}">
      <dgm:prSet/>
      <dgm:spPr/>
      <dgm:t>
        <a:bodyPr/>
        <a:lstStyle/>
        <a:p>
          <a:endParaRPr lang="en-US"/>
        </a:p>
      </dgm:t>
    </dgm:pt>
    <dgm:pt modelId="{438F6A36-A432-B943-B012-9C9B9FA5A885}">
      <dgm:prSet phldrT="[Text]"/>
      <dgm:spPr>
        <a:ln>
          <a:solidFill>
            <a:srgbClr val="89AE00"/>
          </a:solidFill>
        </a:ln>
      </dgm:spPr>
      <dgm:t>
        <a:bodyPr/>
        <a:lstStyle/>
        <a:p>
          <a:r>
            <a:rPr lang="en-US" baseline="0" dirty="0" err="1"/>
            <a:t>VariantCalling</a:t>
          </a:r>
          <a:r>
            <a:rPr lang="en-US" baseline="0" dirty="0"/>
            <a:t> </a:t>
          </a:r>
          <a:endParaRPr lang="en-US" dirty="0"/>
        </a:p>
      </dgm:t>
    </dgm:pt>
    <dgm:pt modelId="{1D533D93-C634-304E-8514-70CAF93F4945}" type="parTrans" cxnId="{4941676E-1CC8-734E-80B7-004A407D9D9E}">
      <dgm:prSet/>
      <dgm:spPr/>
      <dgm:t>
        <a:bodyPr/>
        <a:lstStyle/>
        <a:p>
          <a:endParaRPr lang="en-US"/>
        </a:p>
      </dgm:t>
    </dgm:pt>
    <dgm:pt modelId="{B949C7BA-55DA-7C4A-9A70-2C84ACBCF86B}" type="sibTrans" cxnId="{4941676E-1CC8-734E-80B7-004A407D9D9E}">
      <dgm:prSet/>
      <dgm:spPr/>
      <dgm:t>
        <a:bodyPr/>
        <a:lstStyle/>
        <a:p>
          <a:endParaRPr lang="en-US"/>
        </a:p>
      </dgm:t>
    </dgm:pt>
    <dgm:pt modelId="{44CDF938-2425-FF4F-85B3-425F6EAB454E}">
      <dgm:prSet phldrT="[Text]"/>
      <dgm:spPr>
        <a:noFill/>
        <a:ln>
          <a:noFill/>
        </a:ln>
      </dgm:spPr>
      <dgm:t>
        <a:bodyPr/>
        <a:lstStyle/>
        <a:p>
          <a:r>
            <a:rPr lang="sv-SE" b="0" i="0" u="none" dirty="0"/>
            <a:t>HG00097</a:t>
          </a:r>
          <a:r>
            <a:rPr lang="en-US" b="0" dirty="0">
              <a:solidFill>
                <a:schemeClr val="tx1"/>
              </a:solidFill>
            </a:rPr>
            <a:t>_1.fastq</a:t>
          </a:r>
        </a:p>
        <a:p>
          <a:r>
            <a:rPr lang="sv-SE" b="0" i="0" u="none" dirty="0"/>
            <a:t>HG00097</a:t>
          </a:r>
          <a:r>
            <a:rPr lang="en-US" b="0" dirty="0">
              <a:solidFill>
                <a:schemeClr val="tx1"/>
              </a:solidFill>
            </a:rPr>
            <a:t>_2.fastq</a:t>
          </a:r>
        </a:p>
      </dgm:t>
    </dgm:pt>
    <dgm:pt modelId="{62E42C04-2EB1-6844-ABBB-2943F94AF1E4}" type="parTrans" cxnId="{104EA625-1EC7-564E-967E-F317A16F26A8}">
      <dgm:prSet/>
      <dgm:spPr/>
      <dgm:t>
        <a:bodyPr/>
        <a:lstStyle/>
        <a:p>
          <a:endParaRPr lang="sv-SE"/>
        </a:p>
      </dgm:t>
    </dgm:pt>
    <dgm:pt modelId="{172A6017-A754-1E42-B064-0DF06E4F17B6}" type="sibTrans" cxnId="{104EA625-1EC7-564E-967E-F317A16F26A8}">
      <dgm:prSet/>
      <dgm:spPr/>
      <dgm:t>
        <a:bodyPr/>
        <a:lstStyle/>
        <a:p>
          <a:endParaRPr lang="sv-SE"/>
        </a:p>
      </dgm:t>
    </dgm:pt>
    <dgm:pt modelId="{B417EA5F-2296-A147-9FDF-EDA41B1E9EE9}">
      <dgm:prSet phldrT="[Text]"/>
      <dgm:spPr>
        <a:solidFill>
          <a:schemeClr val="bg1"/>
        </a:solidFill>
      </dgm:spPr>
      <dgm:t>
        <a:bodyPr/>
        <a:lstStyle/>
        <a:p>
          <a:r>
            <a:rPr lang="en-US" dirty="0"/>
            <a:t>Alignment</a:t>
          </a:r>
        </a:p>
      </dgm:t>
    </dgm:pt>
    <dgm:pt modelId="{92C89E69-360A-3844-9404-2B808F1AEA27}" type="parTrans" cxnId="{E2AD8307-8605-E54F-8A5F-58BFD880C5C6}">
      <dgm:prSet/>
      <dgm:spPr/>
      <dgm:t>
        <a:bodyPr/>
        <a:lstStyle/>
        <a:p>
          <a:endParaRPr lang="sv-SE"/>
        </a:p>
      </dgm:t>
    </dgm:pt>
    <dgm:pt modelId="{0831C494-9D41-D543-B6BF-9E3F993709FF}" type="sibTrans" cxnId="{E2AD8307-8605-E54F-8A5F-58BFD880C5C6}">
      <dgm:prSet/>
      <dgm:spPr/>
      <dgm:t>
        <a:bodyPr/>
        <a:lstStyle/>
        <a:p>
          <a:endParaRPr lang="sv-SE"/>
        </a:p>
      </dgm:t>
    </dgm:pt>
    <dgm:pt modelId="{A9D78C8D-C7DA-D24A-A185-B9D4F3569020}">
      <dgm:prSet phldrT="[Text]"/>
      <dgm:spPr>
        <a:ln>
          <a:noFill/>
        </a:ln>
      </dgm:spPr>
      <dgm:t>
        <a:bodyPr/>
        <a:lstStyle/>
        <a:p>
          <a:r>
            <a:rPr lang="sv-SE" b="0" i="0" u="none" dirty="0"/>
            <a:t>HG00097</a:t>
          </a:r>
          <a:r>
            <a:rPr lang="en-US" dirty="0"/>
            <a:t>.</a:t>
          </a:r>
          <a:r>
            <a:rPr lang="en-US" dirty="0" err="1"/>
            <a:t>vcf</a:t>
          </a:r>
          <a:endParaRPr lang="en-US" dirty="0"/>
        </a:p>
      </dgm:t>
    </dgm:pt>
    <dgm:pt modelId="{D748B4F6-7D52-CC41-B53F-C130A31A95CF}" type="parTrans" cxnId="{AE3D96AA-CCAC-BB4E-9B3F-8FB0B15CAF56}">
      <dgm:prSet/>
      <dgm:spPr/>
      <dgm:t>
        <a:bodyPr/>
        <a:lstStyle/>
        <a:p>
          <a:endParaRPr lang="sv-SE"/>
        </a:p>
      </dgm:t>
    </dgm:pt>
    <dgm:pt modelId="{EC379748-A0DC-0747-B2A3-D1E7C8696DBC}" type="sibTrans" cxnId="{AE3D96AA-CCAC-BB4E-9B3F-8FB0B15CAF56}">
      <dgm:prSet/>
      <dgm:spPr/>
      <dgm:t>
        <a:bodyPr/>
        <a:lstStyle/>
        <a:p>
          <a:endParaRPr lang="sv-SE"/>
        </a:p>
      </dgm:t>
    </dgm:pt>
    <dgm:pt modelId="{8C5748C0-5B17-A049-97F2-D3797F152837}" type="pres">
      <dgm:prSet presAssocID="{033269AF-3438-AD40-AE99-E85C4961387D}" presName="linearFlow" presStyleCnt="0">
        <dgm:presLayoutVars>
          <dgm:resizeHandles val="exact"/>
        </dgm:presLayoutVars>
      </dgm:prSet>
      <dgm:spPr/>
    </dgm:pt>
    <dgm:pt modelId="{55F90091-8607-C84C-BBE9-FF8FC29CD4AD}" type="pres">
      <dgm:prSet presAssocID="{44CDF938-2425-FF4F-85B3-425F6EAB454E}" presName="node" presStyleLbl="node1" presStyleIdx="0" presStyleCnt="5">
        <dgm:presLayoutVars>
          <dgm:bulletEnabled val="1"/>
        </dgm:presLayoutVars>
      </dgm:prSet>
      <dgm:spPr/>
    </dgm:pt>
    <dgm:pt modelId="{C9BF42DD-7B11-4E40-9497-E1EABD250674}" type="pres">
      <dgm:prSet presAssocID="{172A6017-A754-1E42-B064-0DF06E4F17B6}" presName="sibTrans" presStyleLbl="sibTrans2D1" presStyleIdx="0" presStyleCnt="4"/>
      <dgm:spPr/>
    </dgm:pt>
    <dgm:pt modelId="{03BB3DEF-D1DA-CC40-A4C5-4165E063959D}" type="pres">
      <dgm:prSet presAssocID="{172A6017-A754-1E42-B064-0DF06E4F17B6}" presName="connectorText" presStyleLbl="sibTrans2D1" presStyleIdx="0" presStyleCnt="4"/>
      <dgm:spPr/>
    </dgm:pt>
    <dgm:pt modelId="{FA156E63-B30A-234D-BA80-F46C365C0D70}" type="pres">
      <dgm:prSet presAssocID="{B417EA5F-2296-A147-9FDF-EDA41B1E9EE9}" presName="node" presStyleLbl="node1" presStyleIdx="1" presStyleCnt="5">
        <dgm:presLayoutVars>
          <dgm:bulletEnabled val="1"/>
        </dgm:presLayoutVars>
      </dgm:prSet>
      <dgm:spPr/>
    </dgm:pt>
    <dgm:pt modelId="{D863175A-CB6F-F44E-AC77-7A9B2760E9F8}" type="pres">
      <dgm:prSet presAssocID="{0831C494-9D41-D543-B6BF-9E3F993709FF}" presName="sibTrans" presStyleLbl="sibTrans2D1" presStyleIdx="1" presStyleCnt="4"/>
      <dgm:spPr/>
    </dgm:pt>
    <dgm:pt modelId="{1B1CC1B9-2FB7-E248-94AA-93A72202CAE6}" type="pres">
      <dgm:prSet presAssocID="{0831C494-9D41-D543-B6BF-9E3F993709FF}" presName="connectorText" presStyleLbl="sibTrans2D1" presStyleIdx="1" presStyleCnt="4"/>
      <dgm:spPr/>
    </dgm:pt>
    <dgm:pt modelId="{D4F55BBC-0AA4-9048-B86F-661F429757BB}" type="pres">
      <dgm:prSet presAssocID="{3D0E4A71-3559-6F41-82EF-4399AAF3F665}" presName="node" presStyleLbl="node1" presStyleIdx="2" presStyleCnt="5">
        <dgm:presLayoutVars>
          <dgm:bulletEnabled val="1"/>
        </dgm:presLayoutVars>
      </dgm:prSet>
      <dgm:spPr/>
    </dgm:pt>
    <dgm:pt modelId="{8101AA47-DDA9-A447-BE9D-4492B028B7B4}" type="pres">
      <dgm:prSet presAssocID="{F46FD193-A56F-674B-A5EF-160928253438}" presName="sibTrans" presStyleLbl="sibTrans2D1" presStyleIdx="2" presStyleCnt="4"/>
      <dgm:spPr/>
    </dgm:pt>
    <dgm:pt modelId="{8E843A19-0EC6-464F-90BE-A670AA2F0661}" type="pres">
      <dgm:prSet presAssocID="{F46FD193-A56F-674B-A5EF-160928253438}" presName="connectorText" presStyleLbl="sibTrans2D1" presStyleIdx="2" presStyleCnt="4"/>
      <dgm:spPr/>
    </dgm:pt>
    <dgm:pt modelId="{428727D4-D257-D543-A8BE-83021F6A69D0}" type="pres">
      <dgm:prSet presAssocID="{438F6A36-A432-B943-B012-9C9B9FA5A885}" presName="node" presStyleLbl="node1" presStyleIdx="3" presStyleCnt="5">
        <dgm:presLayoutVars>
          <dgm:bulletEnabled val="1"/>
        </dgm:presLayoutVars>
      </dgm:prSet>
      <dgm:spPr/>
    </dgm:pt>
    <dgm:pt modelId="{2D3D5A02-249C-6F4E-97BF-DAF5E97B2CB0}" type="pres">
      <dgm:prSet presAssocID="{B949C7BA-55DA-7C4A-9A70-2C84ACBCF86B}" presName="sibTrans" presStyleLbl="sibTrans2D1" presStyleIdx="3" presStyleCnt="4"/>
      <dgm:spPr/>
    </dgm:pt>
    <dgm:pt modelId="{32803816-2935-F74C-99A3-2B3EACBF402B}" type="pres">
      <dgm:prSet presAssocID="{B949C7BA-55DA-7C4A-9A70-2C84ACBCF86B}" presName="connectorText" presStyleLbl="sibTrans2D1" presStyleIdx="3" presStyleCnt="4"/>
      <dgm:spPr/>
    </dgm:pt>
    <dgm:pt modelId="{83DD6050-A8F1-B345-97F3-B84086A453D8}" type="pres">
      <dgm:prSet presAssocID="{A9D78C8D-C7DA-D24A-A185-B9D4F3569020}" presName="node" presStyleLbl="node1" presStyleIdx="4" presStyleCnt="5">
        <dgm:presLayoutVars>
          <dgm:bulletEnabled val="1"/>
        </dgm:presLayoutVars>
      </dgm:prSet>
      <dgm:spPr/>
    </dgm:pt>
  </dgm:ptLst>
  <dgm:cxnLst>
    <dgm:cxn modelId="{E2AD8307-8605-E54F-8A5F-58BFD880C5C6}" srcId="{033269AF-3438-AD40-AE99-E85C4961387D}" destId="{B417EA5F-2296-A147-9FDF-EDA41B1E9EE9}" srcOrd="1" destOrd="0" parTransId="{92C89E69-360A-3844-9404-2B808F1AEA27}" sibTransId="{0831C494-9D41-D543-B6BF-9E3F993709FF}"/>
    <dgm:cxn modelId="{1EB96A22-7123-344A-8E1E-305250BE80FE}" srcId="{033269AF-3438-AD40-AE99-E85C4961387D}" destId="{3D0E4A71-3559-6F41-82EF-4399AAF3F665}" srcOrd="2" destOrd="0" parTransId="{CE2C5B43-01EB-9247-8F63-33401C75BA22}" sibTransId="{F46FD193-A56F-674B-A5EF-160928253438}"/>
    <dgm:cxn modelId="{104EA625-1EC7-564E-967E-F317A16F26A8}" srcId="{033269AF-3438-AD40-AE99-E85C4961387D}" destId="{44CDF938-2425-FF4F-85B3-425F6EAB454E}" srcOrd="0" destOrd="0" parTransId="{62E42C04-2EB1-6844-ABBB-2943F94AF1E4}" sibTransId="{172A6017-A754-1E42-B064-0DF06E4F17B6}"/>
    <dgm:cxn modelId="{7B65F72F-59AC-9A42-85C6-409B36C64F29}" type="presOf" srcId="{B417EA5F-2296-A147-9FDF-EDA41B1E9EE9}" destId="{FA156E63-B30A-234D-BA80-F46C365C0D70}" srcOrd="0" destOrd="0" presId="urn:microsoft.com/office/officeart/2005/8/layout/process2"/>
    <dgm:cxn modelId="{4A649139-99EB-8242-8378-7410B27B2B3C}" type="presOf" srcId="{033269AF-3438-AD40-AE99-E85C4961387D}" destId="{8C5748C0-5B17-A049-97F2-D3797F152837}" srcOrd="0" destOrd="0" presId="urn:microsoft.com/office/officeart/2005/8/layout/process2"/>
    <dgm:cxn modelId="{423F243E-9F70-754A-902D-8B016BBDDEE0}" type="presOf" srcId="{F46FD193-A56F-674B-A5EF-160928253438}" destId="{8E843A19-0EC6-464F-90BE-A670AA2F0661}" srcOrd="1" destOrd="0" presId="urn:microsoft.com/office/officeart/2005/8/layout/process2"/>
    <dgm:cxn modelId="{1CFDB43E-1F8E-A642-910D-32083D7491C1}" type="presOf" srcId="{F46FD193-A56F-674B-A5EF-160928253438}" destId="{8101AA47-DDA9-A447-BE9D-4492B028B7B4}" srcOrd="0" destOrd="0" presId="urn:microsoft.com/office/officeart/2005/8/layout/process2"/>
    <dgm:cxn modelId="{A554A45A-EF00-C941-9F3A-209EEB0AB2BF}" type="presOf" srcId="{0831C494-9D41-D543-B6BF-9E3F993709FF}" destId="{D863175A-CB6F-F44E-AC77-7A9B2760E9F8}" srcOrd="0" destOrd="0" presId="urn:microsoft.com/office/officeart/2005/8/layout/process2"/>
    <dgm:cxn modelId="{E5C5765B-BB60-3E41-91E6-5CE564550307}" type="presOf" srcId="{3D0E4A71-3559-6F41-82EF-4399AAF3F665}" destId="{D4F55BBC-0AA4-9048-B86F-661F429757BB}" srcOrd="0" destOrd="0" presId="urn:microsoft.com/office/officeart/2005/8/layout/process2"/>
    <dgm:cxn modelId="{FA245765-7D9A-624C-9922-5FD3E9721FC8}" type="presOf" srcId="{B949C7BA-55DA-7C4A-9A70-2C84ACBCF86B}" destId="{2D3D5A02-249C-6F4E-97BF-DAF5E97B2CB0}" srcOrd="0" destOrd="0" presId="urn:microsoft.com/office/officeart/2005/8/layout/process2"/>
    <dgm:cxn modelId="{4941676E-1CC8-734E-80B7-004A407D9D9E}" srcId="{033269AF-3438-AD40-AE99-E85C4961387D}" destId="{438F6A36-A432-B943-B012-9C9B9FA5A885}" srcOrd="3" destOrd="0" parTransId="{1D533D93-C634-304E-8514-70CAF93F4945}" sibTransId="{B949C7BA-55DA-7C4A-9A70-2C84ACBCF86B}"/>
    <dgm:cxn modelId="{B376858F-C479-0C47-9E23-306162A3B267}" type="presOf" srcId="{172A6017-A754-1E42-B064-0DF06E4F17B6}" destId="{C9BF42DD-7B11-4E40-9497-E1EABD250674}" srcOrd="0" destOrd="0" presId="urn:microsoft.com/office/officeart/2005/8/layout/process2"/>
    <dgm:cxn modelId="{AE3D96AA-CCAC-BB4E-9B3F-8FB0B15CAF56}" srcId="{033269AF-3438-AD40-AE99-E85C4961387D}" destId="{A9D78C8D-C7DA-D24A-A185-B9D4F3569020}" srcOrd="4" destOrd="0" parTransId="{D748B4F6-7D52-CC41-B53F-C130A31A95CF}" sibTransId="{EC379748-A0DC-0747-B2A3-D1E7C8696DBC}"/>
    <dgm:cxn modelId="{40D66BAD-5E53-CE48-A238-2A0F35F19673}" type="presOf" srcId="{B949C7BA-55DA-7C4A-9A70-2C84ACBCF86B}" destId="{32803816-2935-F74C-99A3-2B3EACBF402B}" srcOrd="1" destOrd="0" presId="urn:microsoft.com/office/officeart/2005/8/layout/process2"/>
    <dgm:cxn modelId="{BF5AAFB8-6130-1B44-A279-2E433351575B}" type="presOf" srcId="{A9D78C8D-C7DA-D24A-A185-B9D4F3569020}" destId="{83DD6050-A8F1-B345-97F3-B84086A453D8}" srcOrd="0" destOrd="0" presId="urn:microsoft.com/office/officeart/2005/8/layout/process2"/>
    <dgm:cxn modelId="{DB7B2AC7-9D69-024C-AEF5-57FD4B714A21}" type="presOf" srcId="{0831C494-9D41-D543-B6BF-9E3F993709FF}" destId="{1B1CC1B9-2FB7-E248-94AA-93A72202CAE6}" srcOrd="1" destOrd="0" presId="urn:microsoft.com/office/officeart/2005/8/layout/process2"/>
    <dgm:cxn modelId="{F444B9D6-61A7-7144-B2F8-70451C4BEDCD}" type="presOf" srcId="{44CDF938-2425-FF4F-85B3-425F6EAB454E}" destId="{55F90091-8607-C84C-BBE9-FF8FC29CD4AD}" srcOrd="0" destOrd="0" presId="urn:microsoft.com/office/officeart/2005/8/layout/process2"/>
    <dgm:cxn modelId="{AC56CDE2-111F-6F49-A171-17A31DB9DBB4}" type="presOf" srcId="{172A6017-A754-1E42-B064-0DF06E4F17B6}" destId="{03BB3DEF-D1DA-CC40-A4C5-4165E063959D}" srcOrd="1" destOrd="0" presId="urn:microsoft.com/office/officeart/2005/8/layout/process2"/>
    <dgm:cxn modelId="{679EFCE3-1B55-EC48-BC2C-23FE3B1B5BBC}" type="presOf" srcId="{438F6A36-A432-B943-B012-9C9B9FA5A885}" destId="{428727D4-D257-D543-A8BE-83021F6A69D0}" srcOrd="0" destOrd="0" presId="urn:microsoft.com/office/officeart/2005/8/layout/process2"/>
    <dgm:cxn modelId="{16818151-E172-2A4C-A245-58F2C5A1BDD8}" type="presParOf" srcId="{8C5748C0-5B17-A049-97F2-D3797F152837}" destId="{55F90091-8607-C84C-BBE9-FF8FC29CD4AD}" srcOrd="0" destOrd="0" presId="urn:microsoft.com/office/officeart/2005/8/layout/process2"/>
    <dgm:cxn modelId="{D1C2268E-14E6-2740-AFFC-C11FAA730DF0}" type="presParOf" srcId="{8C5748C0-5B17-A049-97F2-D3797F152837}" destId="{C9BF42DD-7B11-4E40-9497-E1EABD250674}" srcOrd="1" destOrd="0" presId="urn:microsoft.com/office/officeart/2005/8/layout/process2"/>
    <dgm:cxn modelId="{F347BD2D-FED9-7C43-BD99-1719E27FDA1C}" type="presParOf" srcId="{C9BF42DD-7B11-4E40-9497-E1EABD250674}" destId="{03BB3DEF-D1DA-CC40-A4C5-4165E063959D}" srcOrd="0" destOrd="0" presId="urn:microsoft.com/office/officeart/2005/8/layout/process2"/>
    <dgm:cxn modelId="{694140C2-3E5C-884F-9E08-E7B12ADEC6E8}" type="presParOf" srcId="{8C5748C0-5B17-A049-97F2-D3797F152837}" destId="{FA156E63-B30A-234D-BA80-F46C365C0D70}" srcOrd="2" destOrd="0" presId="urn:microsoft.com/office/officeart/2005/8/layout/process2"/>
    <dgm:cxn modelId="{8CC3CB5F-FC55-6444-A240-4AA9B059CA3C}" type="presParOf" srcId="{8C5748C0-5B17-A049-97F2-D3797F152837}" destId="{D863175A-CB6F-F44E-AC77-7A9B2760E9F8}" srcOrd="3" destOrd="0" presId="urn:microsoft.com/office/officeart/2005/8/layout/process2"/>
    <dgm:cxn modelId="{5090B167-E122-4547-B96C-B902BBFC09E7}" type="presParOf" srcId="{D863175A-CB6F-F44E-AC77-7A9B2760E9F8}" destId="{1B1CC1B9-2FB7-E248-94AA-93A72202CAE6}" srcOrd="0" destOrd="0" presId="urn:microsoft.com/office/officeart/2005/8/layout/process2"/>
    <dgm:cxn modelId="{6226463C-580D-6D43-AD32-1A5E4CE08887}" type="presParOf" srcId="{8C5748C0-5B17-A049-97F2-D3797F152837}" destId="{D4F55BBC-0AA4-9048-B86F-661F429757BB}" srcOrd="4" destOrd="0" presId="urn:microsoft.com/office/officeart/2005/8/layout/process2"/>
    <dgm:cxn modelId="{672C6B15-9F69-F646-A0FF-033672372B2A}" type="presParOf" srcId="{8C5748C0-5B17-A049-97F2-D3797F152837}" destId="{8101AA47-DDA9-A447-BE9D-4492B028B7B4}" srcOrd="5" destOrd="0" presId="urn:microsoft.com/office/officeart/2005/8/layout/process2"/>
    <dgm:cxn modelId="{D142EB9A-45B8-BE42-B149-C0CE94DC6974}" type="presParOf" srcId="{8101AA47-DDA9-A447-BE9D-4492B028B7B4}" destId="{8E843A19-0EC6-464F-90BE-A670AA2F0661}" srcOrd="0" destOrd="0" presId="urn:microsoft.com/office/officeart/2005/8/layout/process2"/>
    <dgm:cxn modelId="{73D9FB29-7BEF-7541-9BC9-A808A85B0593}" type="presParOf" srcId="{8C5748C0-5B17-A049-97F2-D3797F152837}" destId="{428727D4-D257-D543-A8BE-83021F6A69D0}" srcOrd="6" destOrd="0" presId="urn:microsoft.com/office/officeart/2005/8/layout/process2"/>
    <dgm:cxn modelId="{3F8A6964-D870-9B4A-BC84-58AAE55AD53F}" type="presParOf" srcId="{8C5748C0-5B17-A049-97F2-D3797F152837}" destId="{2D3D5A02-249C-6F4E-97BF-DAF5E97B2CB0}" srcOrd="7" destOrd="0" presId="urn:microsoft.com/office/officeart/2005/8/layout/process2"/>
    <dgm:cxn modelId="{E1032A0D-644C-DD4C-98B4-596B7E1F40FB}" type="presParOf" srcId="{2D3D5A02-249C-6F4E-97BF-DAF5E97B2CB0}" destId="{32803816-2935-F74C-99A3-2B3EACBF402B}" srcOrd="0" destOrd="0" presId="urn:microsoft.com/office/officeart/2005/8/layout/process2"/>
    <dgm:cxn modelId="{A8D7DFB9-5D24-D342-AF27-549B10115D5D}" type="presParOf" srcId="{8C5748C0-5B17-A049-97F2-D3797F152837}" destId="{83DD6050-A8F1-B345-97F3-B84086A453D8}" srcOrd="8" destOrd="0" presId="urn:microsoft.com/office/officeart/2005/8/layout/process2"/>
  </dgm:cxnLst>
  <dgm:bg>
    <a:noFill/>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3.xml><?xml version="1.0" encoding="utf-8"?>
<dgm:dataModel xmlns:dgm="http://schemas.openxmlformats.org/drawingml/2006/diagram" xmlns:a="http://schemas.openxmlformats.org/drawingml/2006/main">
  <dgm:ptLst>
    <dgm:pt modelId="{033269AF-3438-AD40-AE99-E85C4961387D}" type="doc">
      <dgm:prSet loTypeId="urn:microsoft.com/office/officeart/2005/8/layout/process2" loCatId="" qsTypeId="urn:microsoft.com/office/officeart/2005/8/quickstyle/simple1" qsCatId="simple" csTypeId="urn:microsoft.com/office/officeart/2005/8/colors/accent1_1" csCatId="accent1" phldr="1"/>
      <dgm:spPr/>
      <dgm:t>
        <a:bodyPr/>
        <a:lstStyle/>
        <a:p>
          <a:endParaRPr lang="en-US"/>
        </a:p>
      </dgm:t>
    </dgm:pt>
    <dgm:pt modelId="{3D0E4A71-3559-6F41-82EF-4399AAF3F665}">
      <dgm:prSet phldrT="[Text]"/>
      <dgm:spPr>
        <a:solidFill>
          <a:schemeClr val="bg1"/>
        </a:solidFill>
        <a:ln>
          <a:noFill/>
        </a:ln>
      </dgm:spPr>
      <dgm:t>
        <a:bodyPr/>
        <a:lstStyle/>
        <a:p>
          <a:r>
            <a:rPr lang="en-US" baseline="0" dirty="0"/>
            <a:t>HG00097.bam</a:t>
          </a:r>
          <a:endParaRPr lang="en-US" dirty="0"/>
        </a:p>
      </dgm:t>
    </dgm:pt>
    <dgm:pt modelId="{CE2C5B43-01EB-9247-8F63-33401C75BA22}" type="parTrans" cxnId="{1EB96A22-7123-344A-8E1E-305250BE80FE}">
      <dgm:prSet/>
      <dgm:spPr/>
      <dgm:t>
        <a:bodyPr/>
        <a:lstStyle/>
        <a:p>
          <a:endParaRPr lang="en-US"/>
        </a:p>
      </dgm:t>
    </dgm:pt>
    <dgm:pt modelId="{F46FD193-A56F-674B-A5EF-160928253438}" type="sibTrans" cxnId="{1EB96A22-7123-344A-8E1E-305250BE80FE}">
      <dgm:prSet/>
      <dgm:spPr/>
      <dgm:t>
        <a:bodyPr/>
        <a:lstStyle/>
        <a:p>
          <a:endParaRPr lang="en-US"/>
        </a:p>
      </dgm:t>
    </dgm:pt>
    <dgm:pt modelId="{438F6A36-A432-B943-B012-9C9B9FA5A885}">
      <dgm:prSet phldrT="[Text]">
        <dgm:style>
          <a:lnRef idx="2">
            <a:schemeClr val="accent1"/>
          </a:lnRef>
          <a:fillRef idx="1">
            <a:schemeClr val="lt1"/>
          </a:fillRef>
          <a:effectRef idx="0">
            <a:schemeClr val="accent1"/>
          </a:effectRef>
          <a:fontRef idx="minor">
            <a:schemeClr val="dk1"/>
          </a:fontRef>
        </dgm:style>
      </dgm:prSet>
      <dgm:spPr>
        <a:ln/>
      </dgm:spPr>
      <dgm:t>
        <a:bodyPr/>
        <a:lstStyle/>
        <a:p>
          <a:r>
            <a:rPr lang="en-US" baseline="0" dirty="0" err="1"/>
            <a:t>HaplotypeCaller</a:t>
          </a:r>
          <a:r>
            <a:rPr lang="en-US" baseline="0" dirty="0"/>
            <a:t> </a:t>
          </a:r>
          <a:endParaRPr lang="en-US" dirty="0"/>
        </a:p>
      </dgm:t>
    </dgm:pt>
    <dgm:pt modelId="{1D533D93-C634-304E-8514-70CAF93F4945}" type="parTrans" cxnId="{4941676E-1CC8-734E-80B7-004A407D9D9E}">
      <dgm:prSet/>
      <dgm:spPr/>
      <dgm:t>
        <a:bodyPr/>
        <a:lstStyle/>
        <a:p>
          <a:endParaRPr lang="en-US"/>
        </a:p>
      </dgm:t>
    </dgm:pt>
    <dgm:pt modelId="{B949C7BA-55DA-7C4A-9A70-2C84ACBCF86B}" type="sibTrans" cxnId="{4941676E-1CC8-734E-80B7-004A407D9D9E}">
      <dgm:prSet/>
      <dgm:spPr/>
      <dgm:t>
        <a:bodyPr/>
        <a:lstStyle/>
        <a:p>
          <a:endParaRPr lang="en-US"/>
        </a:p>
      </dgm:t>
    </dgm:pt>
    <dgm:pt modelId="{44CDF938-2425-FF4F-85B3-425F6EAB454E}">
      <dgm:prSet phldrT="[Text]"/>
      <dgm:spPr>
        <a:noFill/>
        <a:ln>
          <a:noFill/>
        </a:ln>
      </dgm:spPr>
      <dgm:t>
        <a:bodyPr/>
        <a:lstStyle/>
        <a:p>
          <a:r>
            <a:rPr lang="sv-SE" b="0" i="0" u="none" dirty="0"/>
            <a:t>HG00097</a:t>
          </a:r>
          <a:r>
            <a:rPr lang="en-US" b="0" dirty="0">
              <a:solidFill>
                <a:schemeClr val="tx1"/>
              </a:solidFill>
            </a:rPr>
            <a:t>_1.fastq</a:t>
          </a:r>
        </a:p>
        <a:p>
          <a:r>
            <a:rPr lang="sv-SE" b="0" i="0" u="none" dirty="0"/>
            <a:t>HG00097</a:t>
          </a:r>
          <a:r>
            <a:rPr lang="en-US" b="0" dirty="0">
              <a:solidFill>
                <a:schemeClr val="tx1"/>
              </a:solidFill>
            </a:rPr>
            <a:t>_2.fastq</a:t>
          </a:r>
        </a:p>
      </dgm:t>
    </dgm:pt>
    <dgm:pt modelId="{62E42C04-2EB1-6844-ABBB-2943F94AF1E4}" type="parTrans" cxnId="{104EA625-1EC7-564E-967E-F317A16F26A8}">
      <dgm:prSet/>
      <dgm:spPr/>
      <dgm:t>
        <a:bodyPr/>
        <a:lstStyle/>
        <a:p>
          <a:endParaRPr lang="sv-SE"/>
        </a:p>
      </dgm:t>
    </dgm:pt>
    <dgm:pt modelId="{172A6017-A754-1E42-B064-0DF06E4F17B6}" type="sibTrans" cxnId="{104EA625-1EC7-564E-967E-F317A16F26A8}">
      <dgm:prSet/>
      <dgm:spPr/>
      <dgm:t>
        <a:bodyPr/>
        <a:lstStyle/>
        <a:p>
          <a:endParaRPr lang="sv-SE"/>
        </a:p>
      </dgm:t>
    </dgm:pt>
    <dgm:pt modelId="{B417EA5F-2296-A147-9FDF-EDA41B1E9EE9}">
      <dgm:prSet phldrT="[Text]"/>
      <dgm:spPr>
        <a:solidFill>
          <a:srgbClr val="89AE00"/>
        </a:solidFill>
      </dgm:spPr>
      <dgm:t>
        <a:bodyPr/>
        <a:lstStyle/>
        <a:p>
          <a:r>
            <a:rPr lang="en-US" dirty="0"/>
            <a:t>BWA mem</a:t>
          </a:r>
        </a:p>
      </dgm:t>
    </dgm:pt>
    <dgm:pt modelId="{92C89E69-360A-3844-9404-2B808F1AEA27}" type="parTrans" cxnId="{E2AD8307-8605-E54F-8A5F-58BFD880C5C6}">
      <dgm:prSet/>
      <dgm:spPr/>
      <dgm:t>
        <a:bodyPr/>
        <a:lstStyle/>
        <a:p>
          <a:endParaRPr lang="sv-SE"/>
        </a:p>
      </dgm:t>
    </dgm:pt>
    <dgm:pt modelId="{0831C494-9D41-D543-B6BF-9E3F993709FF}" type="sibTrans" cxnId="{E2AD8307-8605-E54F-8A5F-58BFD880C5C6}">
      <dgm:prSet/>
      <dgm:spPr/>
      <dgm:t>
        <a:bodyPr/>
        <a:lstStyle/>
        <a:p>
          <a:endParaRPr lang="sv-SE"/>
        </a:p>
      </dgm:t>
    </dgm:pt>
    <dgm:pt modelId="{91E8EF2C-C745-E743-A820-455919B713B3}">
      <dgm:prSet phldrT="[Text]"/>
      <dgm:spPr>
        <a:ln>
          <a:noFill/>
        </a:ln>
      </dgm:spPr>
      <dgm:t>
        <a:bodyPr/>
        <a:lstStyle/>
        <a:p>
          <a:r>
            <a:rPr lang="sv-SE" b="0" i="0" u="none" dirty="0"/>
            <a:t>HG00097</a:t>
          </a:r>
          <a:r>
            <a:rPr lang="en-US" dirty="0"/>
            <a:t>.</a:t>
          </a:r>
          <a:r>
            <a:rPr lang="en-US" dirty="0" err="1"/>
            <a:t>vcf</a:t>
          </a:r>
          <a:endParaRPr lang="en-US" dirty="0"/>
        </a:p>
      </dgm:t>
    </dgm:pt>
    <dgm:pt modelId="{7C0349A9-C91D-8F4E-A727-560E17BFE790}" type="parTrans" cxnId="{7EA51FAA-13FC-B14F-B0A2-1EB6DB36D574}">
      <dgm:prSet/>
      <dgm:spPr/>
      <dgm:t>
        <a:bodyPr/>
        <a:lstStyle/>
        <a:p>
          <a:endParaRPr lang="sv-SE"/>
        </a:p>
      </dgm:t>
    </dgm:pt>
    <dgm:pt modelId="{B5E046C1-D247-CD4A-81A5-C92C521FE9A0}" type="sibTrans" cxnId="{7EA51FAA-13FC-B14F-B0A2-1EB6DB36D574}">
      <dgm:prSet/>
      <dgm:spPr/>
      <dgm:t>
        <a:bodyPr/>
        <a:lstStyle/>
        <a:p>
          <a:endParaRPr lang="sv-SE"/>
        </a:p>
      </dgm:t>
    </dgm:pt>
    <dgm:pt modelId="{8C5748C0-5B17-A049-97F2-D3797F152837}" type="pres">
      <dgm:prSet presAssocID="{033269AF-3438-AD40-AE99-E85C4961387D}" presName="linearFlow" presStyleCnt="0">
        <dgm:presLayoutVars>
          <dgm:resizeHandles val="exact"/>
        </dgm:presLayoutVars>
      </dgm:prSet>
      <dgm:spPr/>
    </dgm:pt>
    <dgm:pt modelId="{55F90091-8607-C84C-BBE9-FF8FC29CD4AD}" type="pres">
      <dgm:prSet presAssocID="{44CDF938-2425-FF4F-85B3-425F6EAB454E}" presName="node" presStyleLbl="node1" presStyleIdx="0" presStyleCnt="5">
        <dgm:presLayoutVars>
          <dgm:bulletEnabled val="1"/>
        </dgm:presLayoutVars>
      </dgm:prSet>
      <dgm:spPr/>
    </dgm:pt>
    <dgm:pt modelId="{C9BF42DD-7B11-4E40-9497-E1EABD250674}" type="pres">
      <dgm:prSet presAssocID="{172A6017-A754-1E42-B064-0DF06E4F17B6}" presName="sibTrans" presStyleLbl="sibTrans2D1" presStyleIdx="0" presStyleCnt="4"/>
      <dgm:spPr/>
    </dgm:pt>
    <dgm:pt modelId="{03BB3DEF-D1DA-CC40-A4C5-4165E063959D}" type="pres">
      <dgm:prSet presAssocID="{172A6017-A754-1E42-B064-0DF06E4F17B6}" presName="connectorText" presStyleLbl="sibTrans2D1" presStyleIdx="0" presStyleCnt="4"/>
      <dgm:spPr/>
    </dgm:pt>
    <dgm:pt modelId="{FA156E63-B30A-234D-BA80-F46C365C0D70}" type="pres">
      <dgm:prSet presAssocID="{B417EA5F-2296-A147-9FDF-EDA41B1E9EE9}" presName="node" presStyleLbl="node1" presStyleIdx="1" presStyleCnt="5">
        <dgm:presLayoutVars>
          <dgm:bulletEnabled val="1"/>
        </dgm:presLayoutVars>
      </dgm:prSet>
      <dgm:spPr/>
    </dgm:pt>
    <dgm:pt modelId="{D863175A-CB6F-F44E-AC77-7A9B2760E9F8}" type="pres">
      <dgm:prSet presAssocID="{0831C494-9D41-D543-B6BF-9E3F993709FF}" presName="sibTrans" presStyleLbl="sibTrans2D1" presStyleIdx="1" presStyleCnt="4"/>
      <dgm:spPr/>
    </dgm:pt>
    <dgm:pt modelId="{1B1CC1B9-2FB7-E248-94AA-93A72202CAE6}" type="pres">
      <dgm:prSet presAssocID="{0831C494-9D41-D543-B6BF-9E3F993709FF}" presName="connectorText" presStyleLbl="sibTrans2D1" presStyleIdx="1" presStyleCnt="4"/>
      <dgm:spPr/>
    </dgm:pt>
    <dgm:pt modelId="{D4F55BBC-0AA4-9048-B86F-661F429757BB}" type="pres">
      <dgm:prSet presAssocID="{3D0E4A71-3559-6F41-82EF-4399AAF3F665}" presName="node" presStyleLbl="node1" presStyleIdx="2" presStyleCnt="5">
        <dgm:presLayoutVars>
          <dgm:bulletEnabled val="1"/>
        </dgm:presLayoutVars>
      </dgm:prSet>
      <dgm:spPr/>
    </dgm:pt>
    <dgm:pt modelId="{8101AA47-DDA9-A447-BE9D-4492B028B7B4}" type="pres">
      <dgm:prSet presAssocID="{F46FD193-A56F-674B-A5EF-160928253438}" presName="sibTrans" presStyleLbl="sibTrans2D1" presStyleIdx="2" presStyleCnt="4"/>
      <dgm:spPr/>
    </dgm:pt>
    <dgm:pt modelId="{8E843A19-0EC6-464F-90BE-A670AA2F0661}" type="pres">
      <dgm:prSet presAssocID="{F46FD193-A56F-674B-A5EF-160928253438}" presName="connectorText" presStyleLbl="sibTrans2D1" presStyleIdx="2" presStyleCnt="4"/>
      <dgm:spPr/>
    </dgm:pt>
    <dgm:pt modelId="{428727D4-D257-D543-A8BE-83021F6A69D0}" type="pres">
      <dgm:prSet presAssocID="{438F6A36-A432-B943-B012-9C9B9FA5A885}" presName="node" presStyleLbl="node1" presStyleIdx="3" presStyleCnt="5">
        <dgm:presLayoutVars>
          <dgm:bulletEnabled val="1"/>
        </dgm:presLayoutVars>
      </dgm:prSet>
      <dgm:spPr/>
    </dgm:pt>
    <dgm:pt modelId="{86E9699D-C5F9-4E44-B1C0-986B52C2D293}" type="pres">
      <dgm:prSet presAssocID="{B949C7BA-55DA-7C4A-9A70-2C84ACBCF86B}" presName="sibTrans" presStyleLbl="sibTrans2D1" presStyleIdx="3" presStyleCnt="4"/>
      <dgm:spPr/>
    </dgm:pt>
    <dgm:pt modelId="{25C08FAD-F8C6-7342-8439-6A1DA31F5E4B}" type="pres">
      <dgm:prSet presAssocID="{B949C7BA-55DA-7C4A-9A70-2C84ACBCF86B}" presName="connectorText" presStyleLbl="sibTrans2D1" presStyleIdx="3" presStyleCnt="4"/>
      <dgm:spPr/>
    </dgm:pt>
    <dgm:pt modelId="{591960D2-A7A4-DC49-B26A-61208A5B5EC4}" type="pres">
      <dgm:prSet presAssocID="{91E8EF2C-C745-E743-A820-455919B713B3}" presName="node" presStyleLbl="node1" presStyleIdx="4" presStyleCnt="5">
        <dgm:presLayoutVars>
          <dgm:bulletEnabled val="1"/>
        </dgm:presLayoutVars>
      </dgm:prSet>
      <dgm:spPr/>
    </dgm:pt>
  </dgm:ptLst>
  <dgm:cxnLst>
    <dgm:cxn modelId="{E2AD8307-8605-E54F-8A5F-58BFD880C5C6}" srcId="{033269AF-3438-AD40-AE99-E85C4961387D}" destId="{B417EA5F-2296-A147-9FDF-EDA41B1E9EE9}" srcOrd="1" destOrd="0" parTransId="{92C89E69-360A-3844-9404-2B808F1AEA27}" sibTransId="{0831C494-9D41-D543-B6BF-9E3F993709FF}"/>
    <dgm:cxn modelId="{1EB96A22-7123-344A-8E1E-305250BE80FE}" srcId="{033269AF-3438-AD40-AE99-E85C4961387D}" destId="{3D0E4A71-3559-6F41-82EF-4399AAF3F665}" srcOrd="2" destOrd="0" parTransId="{CE2C5B43-01EB-9247-8F63-33401C75BA22}" sibTransId="{F46FD193-A56F-674B-A5EF-160928253438}"/>
    <dgm:cxn modelId="{104EA625-1EC7-564E-967E-F317A16F26A8}" srcId="{033269AF-3438-AD40-AE99-E85C4961387D}" destId="{44CDF938-2425-FF4F-85B3-425F6EAB454E}" srcOrd="0" destOrd="0" parTransId="{62E42C04-2EB1-6844-ABBB-2943F94AF1E4}" sibTransId="{172A6017-A754-1E42-B064-0DF06E4F17B6}"/>
    <dgm:cxn modelId="{7B65F72F-59AC-9A42-85C6-409B36C64F29}" type="presOf" srcId="{B417EA5F-2296-A147-9FDF-EDA41B1E9EE9}" destId="{FA156E63-B30A-234D-BA80-F46C365C0D70}" srcOrd="0" destOrd="0" presId="urn:microsoft.com/office/officeart/2005/8/layout/process2"/>
    <dgm:cxn modelId="{4A649139-99EB-8242-8378-7410B27B2B3C}" type="presOf" srcId="{033269AF-3438-AD40-AE99-E85C4961387D}" destId="{8C5748C0-5B17-A049-97F2-D3797F152837}" srcOrd="0" destOrd="0" presId="urn:microsoft.com/office/officeart/2005/8/layout/process2"/>
    <dgm:cxn modelId="{423F243E-9F70-754A-902D-8B016BBDDEE0}" type="presOf" srcId="{F46FD193-A56F-674B-A5EF-160928253438}" destId="{8E843A19-0EC6-464F-90BE-A670AA2F0661}" srcOrd="1" destOrd="0" presId="urn:microsoft.com/office/officeart/2005/8/layout/process2"/>
    <dgm:cxn modelId="{1CFDB43E-1F8E-A642-910D-32083D7491C1}" type="presOf" srcId="{F46FD193-A56F-674B-A5EF-160928253438}" destId="{8101AA47-DDA9-A447-BE9D-4492B028B7B4}" srcOrd="0" destOrd="0" presId="urn:microsoft.com/office/officeart/2005/8/layout/process2"/>
    <dgm:cxn modelId="{A554A45A-EF00-C941-9F3A-209EEB0AB2BF}" type="presOf" srcId="{0831C494-9D41-D543-B6BF-9E3F993709FF}" destId="{D863175A-CB6F-F44E-AC77-7A9B2760E9F8}" srcOrd="0" destOrd="0" presId="urn:microsoft.com/office/officeart/2005/8/layout/process2"/>
    <dgm:cxn modelId="{E5C5765B-BB60-3E41-91E6-5CE564550307}" type="presOf" srcId="{3D0E4A71-3559-6F41-82EF-4399AAF3F665}" destId="{D4F55BBC-0AA4-9048-B86F-661F429757BB}" srcOrd="0" destOrd="0" presId="urn:microsoft.com/office/officeart/2005/8/layout/process2"/>
    <dgm:cxn modelId="{4941676E-1CC8-734E-80B7-004A407D9D9E}" srcId="{033269AF-3438-AD40-AE99-E85C4961387D}" destId="{438F6A36-A432-B943-B012-9C9B9FA5A885}" srcOrd="3" destOrd="0" parTransId="{1D533D93-C634-304E-8514-70CAF93F4945}" sibTransId="{B949C7BA-55DA-7C4A-9A70-2C84ACBCF86B}"/>
    <dgm:cxn modelId="{B376858F-C479-0C47-9E23-306162A3B267}" type="presOf" srcId="{172A6017-A754-1E42-B064-0DF06E4F17B6}" destId="{C9BF42DD-7B11-4E40-9497-E1EABD250674}" srcOrd="0" destOrd="0" presId="urn:microsoft.com/office/officeart/2005/8/layout/process2"/>
    <dgm:cxn modelId="{9C476BA7-8BD1-CD47-A670-AC86A8FC1318}" type="presOf" srcId="{B949C7BA-55DA-7C4A-9A70-2C84ACBCF86B}" destId="{25C08FAD-F8C6-7342-8439-6A1DA31F5E4B}" srcOrd="1" destOrd="0" presId="urn:microsoft.com/office/officeart/2005/8/layout/process2"/>
    <dgm:cxn modelId="{7EA51FAA-13FC-B14F-B0A2-1EB6DB36D574}" srcId="{033269AF-3438-AD40-AE99-E85C4961387D}" destId="{91E8EF2C-C745-E743-A820-455919B713B3}" srcOrd="4" destOrd="0" parTransId="{7C0349A9-C91D-8F4E-A727-560E17BFE790}" sibTransId="{B5E046C1-D247-CD4A-81A5-C92C521FE9A0}"/>
    <dgm:cxn modelId="{D4E50AB1-2DAD-8E44-9E2E-F8032FAB6E2E}" type="presOf" srcId="{91E8EF2C-C745-E743-A820-455919B713B3}" destId="{591960D2-A7A4-DC49-B26A-61208A5B5EC4}" srcOrd="0" destOrd="0" presId="urn:microsoft.com/office/officeart/2005/8/layout/process2"/>
    <dgm:cxn modelId="{288247B5-3290-AF47-B258-CFD5740A8139}" type="presOf" srcId="{B949C7BA-55DA-7C4A-9A70-2C84ACBCF86B}" destId="{86E9699D-C5F9-4E44-B1C0-986B52C2D293}" srcOrd="0" destOrd="0" presId="urn:microsoft.com/office/officeart/2005/8/layout/process2"/>
    <dgm:cxn modelId="{DB7B2AC7-9D69-024C-AEF5-57FD4B714A21}" type="presOf" srcId="{0831C494-9D41-D543-B6BF-9E3F993709FF}" destId="{1B1CC1B9-2FB7-E248-94AA-93A72202CAE6}" srcOrd="1" destOrd="0" presId="urn:microsoft.com/office/officeart/2005/8/layout/process2"/>
    <dgm:cxn modelId="{F444B9D6-61A7-7144-B2F8-70451C4BEDCD}" type="presOf" srcId="{44CDF938-2425-FF4F-85B3-425F6EAB454E}" destId="{55F90091-8607-C84C-BBE9-FF8FC29CD4AD}" srcOrd="0" destOrd="0" presId="urn:microsoft.com/office/officeart/2005/8/layout/process2"/>
    <dgm:cxn modelId="{AC56CDE2-111F-6F49-A171-17A31DB9DBB4}" type="presOf" srcId="{172A6017-A754-1E42-B064-0DF06E4F17B6}" destId="{03BB3DEF-D1DA-CC40-A4C5-4165E063959D}" srcOrd="1" destOrd="0" presId="urn:microsoft.com/office/officeart/2005/8/layout/process2"/>
    <dgm:cxn modelId="{679EFCE3-1B55-EC48-BC2C-23FE3B1B5BBC}" type="presOf" srcId="{438F6A36-A432-B943-B012-9C9B9FA5A885}" destId="{428727D4-D257-D543-A8BE-83021F6A69D0}" srcOrd="0" destOrd="0" presId="urn:microsoft.com/office/officeart/2005/8/layout/process2"/>
    <dgm:cxn modelId="{16818151-E172-2A4C-A245-58F2C5A1BDD8}" type="presParOf" srcId="{8C5748C0-5B17-A049-97F2-D3797F152837}" destId="{55F90091-8607-C84C-BBE9-FF8FC29CD4AD}" srcOrd="0" destOrd="0" presId="urn:microsoft.com/office/officeart/2005/8/layout/process2"/>
    <dgm:cxn modelId="{D1C2268E-14E6-2740-AFFC-C11FAA730DF0}" type="presParOf" srcId="{8C5748C0-5B17-A049-97F2-D3797F152837}" destId="{C9BF42DD-7B11-4E40-9497-E1EABD250674}" srcOrd="1" destOrd="0" presId="urn:microsoft.com/office/officeart/2005/8/layout/process2"/>
    <dgm:cxn modelId="{F347BD2D-FED9-7C43-BD99-1719E27FDA1C}" type="presParOf" srcId="{C9BF42DD-7B11-4E40-9497-E1EABD250674}" destId="{03BB3DEF-D1DA-CC40-A4C5-4165E063959D}" srcOrd="0" destOrd="0" presId="urn:microsoft.com/office/officeart/2005/8/layout/process2"/>
    <dgm:cxn modelId="{694140C2-3E5C-884F-9E08-E7B12ADEC6E8}" type="presParOf" srcId="{8C5748C0-5B17-A049-97F2-D3797F152837}" destId="{FA156E63-B30A-234D-BA80-F46C365C0D70}" srcOrd="2" destOrd="0" presId="urn:microsoft.com/office/officeart/2005/8/layout/process2"/>
    <dgm:cxn modelId="{8CC3CB5F-FC55-6444-A240-4AA9B059CA3C}" type="presParOf" srcId="{8C5748C0-5B17-A049-97F2-D3797F152837}" destId="{D863175A-CB6F-F44E-AC77-7A9B2760E9F8}" srcOrd="3" destOrd="0" presId="urn:microsoft.com/office/officeart/2005/8/layout/process2"/>
    <dgm:cxn modelId="{5090B167-E122-4547-B96C-B902BBFC09E7}" type="presParOf" srcId="{D863175A-CB6F-F44E-AC77-7A9B2760E9F8}" destId="{1B1CC1B9-2FB7-E248-94AA-93A72202CAE6}" srcOrd="0" destOrd="0" presId="urn:microsoft.com/office/officeart/2005/8/layout/process2"/>
    <dgm:cxn modelId="{6226463C-580D-6D43-AD32-1A5E4CE08887}" type="presParOf" srcId="{8C5748C0-5B17-A049-97F2-D3797F152837}" destId="{D4F55BBC-0AA4-9048-B86F-661F429757BB}" srcOrd="4" destOrd="0" presId="urn:microsoft.com/office/officeart/2005/8/layout/process2"/>
    <dgm:cxn modelId="{672C6B15-9F69-F646-A0FF-033672372B2A}" type="presParOf" srcId="{8C5748C0-5B17-A049-97F2-D3797F152837}" destId="{8101AA47-DDA9-A447-BE9D-4492B028B7B4}" srcOrd="5" destOrd="0" presId="urn:microsoft.com/office/officeart/2005/8/layout/process2"/>
    <dgm:cxn modelId="{D142EB9A-45B8-BE42-B149-C0CE94DC6974}" type="presParOf" srcId="{8101AA47-DDA9-A447-BE9D-4492B028B7B4}" destId="{8E843A19-0EC6-464F-90BE-A670AA2F0661}" srcOrd="0" destOrd="0" presId="urn:microsoft.com/office/officeart/2005/8/layout/process2"/>
    <dgm:cxn modelId="{73D9FB29-7BEF-7541-9BC9-A808A85B0593}" type="presParOf" srcId="{8C5748C0-5B17-A049-97F2-D3797F152837}" destId="{428727D4-D257-D543-A8BE-83021F6A69D0}" srcOrd="6" destOrd="0" presId="urn:microsoft.com/office/officeart/2005/8/layout/process2"/>
    <dgm:cxn modelId="{99C00444-661A-0F4C-AA17-0D2EE451C25B}" type="presParOf" srcId="{8C5748C0-5B17-A049-97F2-D3797F152837}" destId="{86E9699D-C5F9-4E44-B1C0-986B52C2D293}" srcOrd="7" destOrd="0" presId="urn:microsoft.com/office/officeart/2005/8/layout/process2"/>
    <dgm:cxn modelId="{F2051E90-320D-6A40-8D69-97A7A608071F}" type="presParOf" srcId="{86E9699D-C5F9-4E44-B1C0-986B52C2D293}" destId="{25C08FAD-F8C6-7342-8439-6A1DA31F5E4B}" srcOrd="0" destOrd="0" presId="urn:microsoft.com/office/officeart/2005/8/layout/process2"/>
    <dgm:cxn modelId="{A7382341-9125-0E47-B6D7-A99F93000A76}" type="presParOf" srcId="{8C5748C0-5B17-A049-97F2-D3797F152837}" destId="{591960D2-A7A4-DC49-B26A-61208A5B5EC4}" srcOrd="8" destOrd="0" presId="urn:microsoft.com/office/officeart/2005/8/layout/process2"/>
  </dgm:cxnLst>
  <dgm:bg>
    <a:noFill/>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4.xml><?xml version="1.0" encoding="utf-8"?>
<dgm:dataModel xmlns:dgm="http://schemas.openxmlformats.org/drawingml/2006/diagram" xmlns:a="http://schemas.openxmlformats.org/drawingml/2006/main">
  <dgm:ptLst>
    <dgm:pt modelId="{033269AF-3438-AD40-AE99-E85C4961387D}" type="doc">
      <dgm:prSet loTypeId="urn:microsoft.com/office/officeart/2005/8/layout/process2" loCatId="" qsTypeId="urn:microsoft.com/office/officeart/2005/8/quickstyle/simple1" qsCatId="simple" csTypeId="urn:microsoft.com/office/officeart/2005/8/colors/accent1_1" csCatId="accent1" phldr="1"/>
      <dgm:spPr/>
      <dgm:t>
        <a:bodyPr/>
        <a:lstStyle/>
        <a:p>
          <a:endParaRPr lang="en-US"/>
        </a:p>
      </dgm:t>
    </dgm:pt>
    <dgm:pt modelId="{3D0E4A71-3559-6F41-82EF-4399AAF3F665}">
      <dgm:prSet phldrT="[Text]"/>
      <dgm:spPr>
        <a:noFill/>
        <a:ln>
          <a:noFill/>
        </a:ln>
      </dgm:spPr>
      <dgm:t>
        <a:bodyPr/>
        <a:lstStyle/>
        <a:p>
          <a:r>
            <a:rPr lang="en-US" baseline="0" dirty="0"/>
            <a:t>HG00097.bam</a:t>
          </a:r>
          <a:endParaRPr lang="en-US" dirty="0"/>
        </a:p>
      </dgm:t>
    </dgm:pt>
    <dgm:pt modelId="{CE2C5B43-01EB-9247-8F63-33401C75BA22}" type="parTrans" cxnId="{1EB96A22-7123-344A-8E1E-305250BE80FE}">
      <dgm:prSet/>
      <dgm:spPr/>
      <dgm:t>
        <a:bodyPr/>
        <a:lstStyle/>
        <a:p>
          <a:endParaRPr lang="en-US"/>
        </a:p>
      </dgm:t>
    </dgm:pt>
    <dgm:pt modelId="{F46FD193-A56F-674B-A5EF-160928253438}" type="sibTrans" cxnId="{1EB96A22-7123-344A-8E1E-305250BE80FE}">
      <dgm:prSet/>
      <dgm:spPr/>
      <dgm:t>
        <a:bodyPr/>
        <a:lstStyle/>
        <a:p>
          <a:endParaRPr lang="en-US"/>
        </a:p>
      </dgm:t>
    </dgm:pt>
    <dgm:pt modelId="{438F6A36-A432-B943-B012-9C9B9FA5A885}">
      <dgm:prSet phldrT="[Text]"/>
      <dgm:spPr>
        <a:solidFill>
          <a:srgbClr val="89AE00"/>
        </a:solidFill>
        <a:ln>
          <a:noFill/>
        </a:ln>
      </dgm:spPr>
      <dgm:t>
        <a:bodyPr/>
        <a:lstStyle/>
        <a:p>
          <a:r>
            <a:rPr lang="en-US" baseline="0" dirty="0" err="1"/>
            <a:t>HaplotypeCaller</a:t>
          </a:r>
          <a:r>
            <a:rPr lang="en-US" baseline="0" dirty="0"/>
            <a:t> </a:t>
          </a:r>
          <a:endParaRPr lang="en-US" dirty="0"/>
        </a:p>
      </dgm:t>
    </dgm:pt>
    <dgm:pt modelId="{1D533D93-C634-304E-8514-70CAF93F4945}" type="parTrans" cxnId="{4941676E-1CC8-734E-80B7-004A407D9D9E}">
      <dgm:prSet/>
      <dgm:spPr/>
      <dgm:t>
        <a:bodyPr/>
        <a:lstStyle/>
        <a:p>
          <a:endParaRPr lang="en-US"/>
        </a:p>
      </dgm:t>
    </dgm:pt>
    <dgm:pt modelId="{B949C7BA-55DA-7C4A-9A70-2C84ACBCF86B}" type="sibTrans" cxnId="{4941676E-1CC8-734E-80B7-004A407D9D9E}">
      <dgm:prSet/>
      <dgm:spPr/>
      <dgm:t>
        <a:bodyPr/>
        <a:lstStyle/>
        <a:p>
          <a:endParaRPr lang="en-US"/>
        </a:p>
      </dgm:t>
    </dgm:pt>
    <dgm:pt modelId="{44CDF938-2425-FF4F-85B3-425F6EAB454E}">
      <dgm:prSet phldrT="[Text]"/>
      <dgm:spPr>
        <a:noFill/>
        <a:ln>
          <a:noFill/>
        </a:ln>
      </dgm:spPr>
      <dgm:t>
        <a:bodyPr/>
        <a:lstStyle/>
        <a:p>
          <a:r>
            <a:rPr lang="sv-SE" b="0" i="0" u="none" dirty="0"/>
            <a:t>HG00097</a:t>
          </a:r>
          <a:r>
            <a:rPr lang="en-US" b="0" dirty="0">
              <a:solidFill>
                <a:schemeClr val="tx1"/>
              </a:solidFill>
            </a:rPr>
            <a:t>_1.fastq</a:t>
          </a:r>
        </a:p>
        <a:p>
          <a:r>
            <a:rPr lang="sv-SE" b="0" i="0" u="none" dirty="0"/>
            <a:t>HG00097</a:t>
          </a:r>
          <a:r>
            <a:rPr lang="en-US" b="0" dirty="0">
              <a:solidFill>
                <a:schemeClr val="tx1"/>
              </a:solidFill>
            </a:rPr>
            <a:t>_2.fastq</a:t>
          </a:r>
        </a:p>
      </dgm:t>
    </dgm:pt>
    <dgm:pt modelId="{62E42C04-2EB1-6844-ABBB-2943F94AF1E4}" type="parTrans" cxnId="{104EA625-1EC7-564E-967E-F317A16F26A8}">
      <dgm:prSet/>
      <dgm:spPr/>
      <dgm:t>
        <a:bodyPr/>
        <a:lstStyle/>
        <a:p>
          <a:endParaRPr lang="sv-SE"/>
        </a:p>
      </dgm:t>
    </dgm:pt>
    <dgm:pt modelId="{172A6017-A754-1E42-B064-0DF06E4F17B6}" type="sibTrans" cxnId="{104EA625-1EC7-564E-967E-F317A16F26A8}">
      <dgm:prSet/>
      <dgm:spPr/>
      <dgm:t>
        <a:bodyPr/>
        <a:lstStyle/>
        <a:p>
          <a:endParaRPr lang="sv-SE"/>
        </a:p>
      </dgm:t>
    </dgm:pt>
    <dgm:pt modelId="{B417EA5F-2296-A147-9FDF-EDA41B1E9EE9}">
      <dgm:prSet phldrT="[Text]"/>
      <dgm:spPr>
        <a:noFill/>
      </dgm:spPr>
      <dgm:t>
        <a:bodyPr/>
        <a:lstStyle/>
        <a:p>
          <a:r>
            <a:rPr lang="en-US" dirty="0"/>
            <a:t>BWA mem</a:t>
          </a:r>
        </a:p>
      </dgm:t>
    </dgm:pt>
    <dgm:pt modelId="{92C89E69-360A-3844-9404-2B808F1AEA27}" type="parTrans" cxnId="{E2AD8307-8605-E54F-8A5F-58BFD880C5C6}">
      <dgm:prSet/>
      <dgm:spPr/>
      <dgm:t>
        <a:bodyPr/>
        <a:lstStyle/>
        <a:p>
          <a:endParaRPr lang="sv-SE"/>
        </a:p>
      </dgm:t>
    </dgm:pt>
    <dgm:pt modelId="{0831C494-9D41-D543-B6BF-9E3F993709FF}" type="sibTrans" cxnId="{E2AD8307-8605-E54F-8A5F-58BFD880C5C6}">
      <dgm:prSet/>
      <dgm:spPr/>
      <dgm:t>
        <a:bodyPr/>
        <a:lstStyle/>
        <a:p>
          <a:endParaRPr lang="sv-SE"/>
        </a:p>
      </dgm:t>
    </dgm:pt>
    <dgm:pt modelId="{C429ADE6-26B7-7443-966A-94972F73AA6C}">
      <dgm:prSet phldrT="[Text]"/>
      <dgm:spPr>
        <a:ln>
          <a:noFill/>
        </a:ln>
      </dgm:spPr>
      <dgm:t>
        <a:bodyPr/>
        <a:lstStyle/>
        <a:p>
          <a:r>
            <a:rPr lang="sv-SE" b="0" i="0" u="none" dirty="0"/>
            <a:t>HG00097</a:t>
          </a:r>
          <a:r>
            <a:rPr lang="en-US" dirty="0"/>
            <a:t>.</a:t>
          </a:r>
          <a:r>
            <a:rPr lang="en-US" dirty="0" err="1"/>
            <a:t>vcf</a:t>
          </a:r>
          <a:endParaRPr lang="en-US" dirty="0"/>
        </a:p>
      </dgm:t>
    </dgm:pt>
    <dgm:pt modelId="{DE4E6B94-C9BA-4E49-AE54-7AFEB250F33A}" type="parTrans" cxnId="{912E8D8D-F4B6-AF4D-84DC-04EB017A2DFF}">
      <dgm:prSet/>
      <dgm:spPr/>
      <dgm:t>
        <a:bodyPr/>
        <a:lstStyle/>
        <a:p>
          <a:endParaRPr lang="sv-SE"/>
        </a:p>
      </dgm:t>
    </dgm:pt>
    <dgm:pt modelId="{AE415D09-78B4-A648-A3D0-85498EA3180B}" type="sibTrans" cxnId="{912E8D8D-F4B6-AF4D-84DC-04EB017A2DFF}">
      <dgm:prSet/>
      <dgm:spPr/>
      <dgm:t>
        <a:bodyPr/>
        <a:lstStyle/>
        <a:p>
          <a:endParaRPr lang="sv-SE"/>
        </a:p>
      </dgm:t>
    </dgm:pt>
    <dgm:pt modelId="{8C5748C0-5B17-A049-97F2-D3797F152837}" type="pres">
      <dgm:prSet presAssocID="{033269AF-3438-AD40-AE99-E85C4961387D}" presName="linearFlow" presStyleCnt="0">
        <dgm:presLayoutVars>
          <dgm:resizeHandles val="exact"/>
        </dgm:presLayoutVars>
      </dgm:prSet>
      <dgm:spPr/>
    </dgm:pt>
    <dgm:pt modelId="{55F90091-8607-C84C-BBE9-FF8FC29CD4AD}" type="pres">
      <dgm:prSet presAssocID="{44CDF938-2425-FF4F-85B3-425F6EAB454E}" presName="node" presStyleLbl="node1" presStyleIdx="0" presStyleCnt="5">
        <dgm:presLayoutVars>
          <dgm:bulletEnabled val="1"/>
        </dgm:presLayoutVars>
      </dgm:prSet>
      <dgm:spPr/>
    </dgm:pt>
    <dgm:pt modelId="{C9BF42DD-7B11-4E40-9497-E1EABD250674}" type="pres">
      <dgm:prSet presAssocID="{172A6017-A754-1E42-B064-0DF06E4F17B6}" presName="sibTrans" presStyleLbl="sibTrans2D1" presStyleIdx="0" presStyleCnt="4"/>
      <dgm:spPr/>
    </dgm:pt>
    <dgm:pt modelId="{03BB3DEF-D1DA-CC40-A4C5-4165E063959D}" type="pres">
      <dgm:prSet presAssocID="{172A6017-A754-1E42-B064-0DF06E4F17B6}" presName="connectorText" presStyleLbl="sibTrans2D1" presStyleIdx="0" presStyleCnt="4"/>
      <dgm:spPr/>
    </dgm:pt>
    <dgm:pt modelId="{FA156E63-B30A-234D-BA80-F46C365C0D70}" type="pres">
      <dgm:prSet presAssocID="{B417EA5F-2296-A147-9FDF-EDA41B1E9EE9}" presName="node" presStyleLbl="node1" presStyleIdx="1" presStyleCnt="5">
        <dgm:presLayoutVars>
          <dgm:bulletEnabled val="1"/>
        </dgm:presLayoutVars>
      </dgm:prSet>
      <dgm:spPr/>
    </dgm:pt>
    <dgm:pt modelId="{D863175A-CB6F-F44E-AC77-7A9B2760E9F8}" type="pres">
      <dgm:prSet presAssocID="{0831C494-9D41-D543-B6BF-9E3F993709FF}" presName="sibTrans" presStyleLbl="sibTrans2D1" presStyleIdx="1" presStyleCnt="4"/>
      <dgm:spPr/>
    </dgm:pt>
    <dgm:pt modelId="{1B1CC1B9-2FB7-E248-94AA-93A72202CAE6}" type="pres">
      <dgm:prSet presAssocID="{0831C494-9D41-D543-B6BF-9E3F993709FF}" presName="connectorText" presStyleLbl="sibTrans2D1" presStyleIdx="1" presStyleCnt="4"/>
      <dgm:spPr/>
    </dgm:pt>
    <dgm:pt modelId="{D4F55BBC-0AA4-9048-B86F-661F429757BB}" type="pres">
      <dgm:prSet presAssocID="{3D0E4A71-3559-6F41-82EF-4399AAF3F665}" presName="node" presStyleLbl="node1" presStyleIdx="2" presStyleCnt="5">
        <dgm:presLayoutVars>
          <dgm:bulletEnabled val="1"/>
        </dgm:presLayoutVars>
      </dgm:prSet>
      <dgm:spPr/>
    </dgm:pt>
    <dgm:pt modelId="{8101AA47-DDA9-A447-BE9D-4492B028B7B4}" type="pres">
      <dgm:prSet presAssocID="{F46FD193-A56F-674B-A5EF-160928253438}" presName="sibTrans" presStyleLbl="sibTrans2D1" presStyleIdx="2" presStyleCnt="4"/>
      <dgm:spPr/>
    </dgm:pt>
    <dgm:pt modelId="{8E843A19-0EC6-464F-90BE-A670AA2F0661}" type="pres">
      <dgm:prSet presAssocID="{F46FD193-A56F-674B-A5EF-160928253438}" presName="connectorText" presStyleLbl="sibTrans2D1" presStyleIdx="2" presStyleCnt="4"/>
      <dgm:spPr/>
    </dgm:pt>
    <dgm:pt modelId="{428727D4-D257-D543-A8BE-83021F6A69D0}" type="pres">
      <dgm:prSet presAssocID="{438F6A36-A432-B943-B012-9C9B9FA5A885}" presName="node" presStyleLbl="node1" presStyleIdx="3" presStyleCnt="5">
        <dgm:presLayoutVars>
          <dgm:bulletEnabled val="1"/>
        </dgm:presLayoutVars>
      </dgm:prSet>
      <dgm:spPr/>
    </dgm:pt>
    <dgm:pt modelId="{A40882C2-5303-754F-8227-3E06D42C1B5F}" type="pres">
      <dgm:prSet presAssocID="{B949C7BA-55DA-7C4A-9A70-2C84ACBCF86B}" presName="sibTrans" presStyleLbl="sibTrans2D1" presStyleIdx="3" presStyleCnt="4"/>
      <dgm:spPr/>
    </dgm:pt>
    <dgm:pt modelId="{7ACC4AE4-62C3-1E4C-9E13-DFB22F3FADF6}" type="pres">
      <dgm:prSet presAssocID="{B949C7BA-55DA-7C4A-9A70-2C84ACBCF86B}" presName="connectorText" presStyleLbl="sibTrans2D1" presStyleIdx="3" presStyleCnt="4"/>
      <dgm:spPr/>
    </dgm:pt>
    <dgm:pt modelId="{3C650B5D-7D89-434A-9B76-663633D3077A}" type="pres">
      <dgm:prSet presAssocID="{C429ADE6-26B7-7443-966A-94972F73AA6C}" presName="node" presStyleLbl="node1" presStyleIdx="4" presStyleCnt="5">
        <dgm:presLayoutVars>
          <dgm:bulletEnabled val="1"/>
        </dgm:presLayoutVars>
      </dgm:prSet>
      <dgm:spPr/>
    </dgm:pt>
  </dgm:ptLst>
  <dgm:cxnLst>
    <dgm:cxn modelId="{E2AD8307-8605-E54F-8A5F-58BFD880C5C6}" srcId="{033269AF-3438-AD40-AE99-E85C4961387D}" destId="{B417EA5F-2296-A147-9FDF-EDA41B1E9EE9}" srcOrd="1" destOrd="0" parTransId="{92C89E69-360A-3844-9404-2B808F1AEA27}" sibTransId="{0831C494-9D41-D543-B6BF-9E3F993709FF}"/>
    <dgm:cxn modelId="{1EB96A22-7123-344A-8E1E-305250BE80FE}" srcId="{033269AF-3438-AD40-AE99-E85C4961387D}" destId="{3D0E4A71-3559-6F41-82EF-4399AAF3F665}" srcOrd="2" destOrd="0" parTransId="{CE2C5B43-01EB-9247-8F63-33401C75BA22}" sibTransId="{F46FD193-A56F-674B-A5EF-160928253438}"/>
    <dgm:cxn modelId="{104EA625-1EC7-564E-967E-F317A16F26A8}" srcId="{033269AF-3438-AD40-AE99-E85C4961387D}" destId="{44CDF938-2425-FF4F-85B3-425F6EAB454E}" srcOrd="0" destOrd="0" parTransId="{62E42C04-2EB1-6844-ABBB-2943F94AF1E4}" sibTransId="{172A6017-A754-1E42-B064-0DF06E4F17B6}"/>
    <dgm:cxn modelId="{7B65F72F-59AC-9A42-85C6-409B36C64F29}" type="presOf" srcId="{B417EA5F-2296-A147-9FDF-EDA41B1E9EE9}" destId="{FA156E63-B30A-234D-BA80-F46C365C0D70}" srcOrd="0" destOrd="0" presId="urn:microsoft.com/office/officeart/2005/8/layout/process2"/>
    <dgm:cxn modelId="{4A649139-99EB-8242-8378-7410B27B2B3C}" type="presOf" srcId="{033269AF-3438-AD40-AE99-E85C4961387D}" destId="{8C5748C0-5B17-A049-97F2-D3797F152837}" srcOrd="0" destOrd="0" presId="urn:microsoft.com/office/officeart/2005/8/layout/process2"/>
    <dgm:cxn modelId="{423F243E-9F70-754A-902D-8B016BBDDEE0}" type="presOf" srcId="{F46FD193-A56F-674B-A5EF-160928253438}" destId="{8E843A19-0EC6-464F-90BE-A670AA2F0661}" srcOrd="1" destOrd="0" presId="urn:microsoft.com/office/officeart/2005/8/layout/process2"/>
    <dgm:cxn modelId="{1CFDB43E-1F8E-A642-910D-32083D7491C1}" type="presOf" srcId="{F46FD193-A56F-674B-A5EF-160928253438}" destId="{8101AA47-DDA9-A447-BE9D-4492B028B7B4}" srcOrd="0" destOrd="0" presId="urn:microsoft.com/office/officeart/2005/8/layout/process2"/>
    <dgm:cxn modelId="{A554A45A-EF00-C941-9F3A-209EEB0AB2BF}" type="presOf" srcId="{0831C494-9D41-D543-B6BF-9E3F993709FF}" destId="{D863175A-CB6F-F44E-AC77-7A9B2760E9F8}" srcOrd="0" destOrd="0" presId="urn:microsoft.com/office/officeart/2005/8/layout/process2"/>
    <dgm:cxn modelId="{E5C5765B-BB60-3E41-91E6-5CE564550307}" type="presOf" srcId="{3D0E4A71-3559-6F41-82EF-4399AAF3F665}" destId="{D4F55BBC-0AA4-9048-B86F-661F429757BB}" srcOrd="0" destOrd="0" presId="urn:microsoft.com/office/officeart/2005/8/layout/process2"/>
    <dgm:cxn modelId="{4941676E-1CC8-734E-80B7-004A407D9D9E}" srcId="{033269AF-3438-AD40-AE99-E85C4961387D}" destId="{438F6A36-A432-B943-B012-9C9B9FA5A885}" srcOrd="3" destOrd="0" parTransId="{1D533D93-C634-304E-8514-70CAF93F4945}" sibTransId="{B949C7BA-55DA-7C4A-9A70-2C84ACBCF86B}"/>
    <dgm:cxn modelId="{912E8D8D-F4B6-AF4D-84DC-04EB017A2DFF}" srcId="{033269AF-3438-AD40-AE99-E85C4961387D}" destId="{C429ADE6-26B7-7443-966A-94972F73AA6C}" srcOrd="4" destOrd="0" parTransId="{DE4E6B94-C9BA-4E49-AE54-7AFEB250F33A}" sibTransId="{AE415D09-78B4-A648-A3D0-85498EA3180B}"/>
    <dgm:cxn modelId="{B376858F-C479-0C47-9E23-306162A3B267}" type="presOf" srcId="{172A6017-A754-1E42-B064-0DF06E4F17B6}" destId="{C9BF42DD-7B11-4E40-9497-E1EABD250674}" srcOrd="0" destOrd="0" presId="urn:microsoft.com/office/officeart/2005/8/layout/process2"/>
    <dgm:cxn modelId="{A3DE24BE-BB67-3144-8B32-0AB41F792DAF}" type="presOf" srcId="{B949C7BA-55DA-7C4A-9A70-2C84ACBCF86B}" destId="{7ACC4AE4-62C3-1E4C-9E13-DFB22F3FADF6}" srcOrd="1" destOrd="0" presId="urn:microsoft.com/office/officeart/2005/8/layout/process2"/>
    <dgm:cxn modelId="{DB7B2AC7-9D69-024C-AEF5-57FD4B714A21}" type="presOf" srcId="{0831C494-9D41-D543-B6BF-9E3F993709FF}" destId="{1B1CC1B9-2FB7-E248-94AA-93A72202CAE6}" srcOrd="1" destOrd="0" presId="urn:microsoft.com/office/officeart/2005/8/layout/process2"/>
    <dgm:cxn modelId="{F444B9D6-61A7-7144-B2F8-70451C4BEDCD}" type="presOf" srcId="{44CDF938-2425-FF4F-85B3-425F6EAB454E}" destId="{55F90091-8607-C84C-BBE9-FF8FC29CD4AD}" srcOrd="0" destOrd="0" presId="urn:microsoft.com/office/officeart/2005/8/layout/process2"/>
    <dgm:cxn modelId="{966F03DD-C3A0-4E43-9830-CCB9D0ADBF9A}" type="presOf" srcId="{C429ADE6-26B7-7443-966A-94972F73AA6C}" destId="{3C650B5D-7D89-434A-9B76-663633D3077A}" srcOrd="0" destOrd="0" presId="urn:microsoft.com/office/officeart/2005/8/layout/process2"/>
    <dgm:cxn modelId="{AC56CDE2-111F-6F49-A171-17A31DB9DBB4}" type="presOf" srcId="{172A6017-A754-1E42-B064-0DF06E4F17B6}" destId="{03BB3DEF-D1DA-CC40-A4C5-4165E063959D}" srcOrd="1" destOrd="0" presId="urn:microsoft.com/office/officeart/2005/8/layout/process2"/>
    <dgm:cxn modelId="{679EFCE3-1B55-EC48-BC2C-23FE3B1B5BBC}" type="presOf" srcId="{438F6A36-A432-B943-B012-9C9B9FA5A885}" destId="{428727D4-D257-D543-A8BE-83021F6A69D0}" srcOrd="0" destOrd="0" presId="urn:microsoft.com/office/officeart/2005/8/layout/process2"/>
    <dgm:cxn modelId="{A1222BF1-B2A3-3149-B65F-93E3C4434DEF}" type="presOf" srcId="{B949C7BA-55DA-7C4A-9A70-2C84ACBCF86B}" destId="{A40882C2-5303-754F-8227-3E06D42C1B5F}" srcOrd="0" destOrd="0" presId="urn:microsoft.com/office/officeart/2005/8/layout/process2"/>
    <dgm:cxn modelId="{16818151-E172-2A4C-A245-58F2C5A1BDD8}" type="presParOf" srcId="{8C5748C0-5B17-A049-97F2-D3797F152837}" destId="{55F90091-8607-C84C-BBE9-FF8FC29CD4AD}" srcOrd="0" destOrd="0" presId="urn:microsoft.com/office/officeart/2005/8/layout/process2"/>
    <dgm:cxn modelId="{D1C2268E-14E6-2740-AFFC-C11FAA730DF0}" type="presParOf" srcId="{8C5748C0-5B17-A049-97F2-D3797F152837}" destId="{C9BF42DD-7B11-4E40-9497-E1EABD250674}" srcOrd="1" destOrd="0" presId="urn:microsoft.com/office/officeart/2005/8/layout/process2"/>
    <dgm:cxn modelId="{F347BD2D-FED9-7C43-BD99-1719E27FDA1C}" type="presParOf" srcId="{C9BF42DD-7B11-4E40-9497-E1EABD250674}" destId="{03BB3DEF-D1DA-CC40-A4C5-4165E063959D}" srcOrd="0" destOrd="0" presId="urn:microsoft.com/office/officeart/2005/8/layout/process2"/>
    <dgm:cxn modelId="{694140C2-3E5C-884F-9E08-E7B12ADEC6E8}" type="presParOf" srcId="{8C5748C0-5B17-A049-97F2-D3797F152837}" destId="{FA156E63-B30A-234D-BA80-F46C365C0D70}" srcOrd="2" destOrd="0" presId="urn:microsoft.com/office/officeart/2005/8/layout/process2"/>
    <dgm:cxn modelId="{8CC3CB5F-FC55-6444-A240-4AA9B059CA3C}" type="presParOf" srcId="{8C5748C0-5B17-A049-97F2-D3797F152837}" destId="{D863175A-CB6F-F44E-AC77-7A9B2760E9F8}" srcOrd="3" destOrd="0" presId="urn:microsoft.com/office/officeart/2005/8/layout/process2"/>
    <dgm:cxn modelId="{5090B167-E122-4547-B96C-B902BBFC09E7}" type="presParOf" srcId="{D863175A-CB6F-F44E-AC77-7A9B2760E9F8}" destId="{1B1CC1B9-2FB7-E248-94AA-93A72202CAE6}" srcOrd="0" destOrd="0" presId="urn:microsoft.com/office/officeart/2005/8/layout/process2"/>
    <dgm:cxn modelId="{6226463C-580D-6D43-AD32-1A5E4CE08887}" type="presParOf" srcId="{8C5748C0-5B17-A049-97F2-D3797F152837}" destId="{D4F55BBC-0AA4-9048-B86F-661F429757BB}" srcOrd="4" destOrd="0" presId="urn:microsoft.com/office/officeart/2005/8/layout/process2"/>
    <dgm:cxn modelId="{672C6B15-9F69-F646-A0FF-033672372B2A}" type="presParOf" srcId="{8C5748C0-5B17-A049-97F2-D3797F152837}" destId="{8101AA47-DDA9-A447-BE9D-4492B028B7B4}" srcOrd="5" destOrd="0" presId="urn:microsoft.com/office/officeart/2005/8/layout/process2"/>
    <dgm:cxn modelId="{D142EB9A-45B8-BE42-B149-C0CE94DC6974}" type="presParOf" srcId="{8101AA47-DDA9-A447-BE9D-4492B028B7B4}" destId="{8E843A19-0EC6-464F-90BE-A670AA2F0661}" srcOrd="0" destOrd="0" presId="urn:microsoft.com/office/officeart/2005/8/layout/process2"/>
    <dgm:cxn modelId="{73D9FB29-7BEF-7541-9BC9-A808A85B0593}" type="presParOf" srcId="{8C5748C0-5B17-A049-97F2-D3797F152837}" destId="{428727D4-D257-D543-A8BE-83021F6A69D0}" srcOrd="6" destOrd="0" presId="urn:microsoft.com/office/officeart/2005/8/layout/process2"/>
    <dgm:cxn modelId="{B32C1803-14C6-144D-93FC-866F29F0BBAE}" type="presParOf" srcId="{8C5748C0-5B17-A049-97F2-D3797F152837}" destId="{A40882C2-5303-754F-8227-3E06D42C1B5F}" srcOrd="7" destOrd="0" presId="urn:microsoft.com/office/officeart/2005/8/layout/process2"/>
    <dgm:cxn modelId="{36C9081E-3493-E243-A172-8B123C685A20}" type="presParOf" srcId="{A40882C2-5303-754F-8227-3E06D42C1B5F}" destId="{7ACC4AE4-62C3-1E4C-9E13-DFB22F3FADF6}" srcOrd="0" destOrd="0" presId="urn:microsoft.com/office/officeart/2005/8/layout/process2"/>
    <dgm:cxn modelId="{87E6FBF4-14FD-8A45-8B7D-65D064504CCB}" type="presParOf" srcId="{8C5748C0-5B17-A049-97F2-D3797F152837}" destId="{3C650B5D-7D89-434A-9B76-663633D3077A}" srcOrd="8" destOrd="0" presId="urn:microsoft.com/office/officeart/2005/8/layout/process2"/>
  </dgm:cxnLst>
  <dgm:bg>
    <a:noFill/>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5.xml><?xml version="1.0" encoding="utf-8"?>
<dgm:dataModel xmlns:dgm="http://schemas.openxmlformats.org/drawingml/2006/diagram" xmlns:a="http://schemas.openxmlformats.org/drawingml/2006/main">
  <dgm:ptLst>
    <dgm:pt modelId="{033269AF-3438-AD40-AE99-E85C4961387D}" type="doc">
      <dgm:prSet loTypeId="urn:microsoft.com/office/officeart/2005/8/layout/process2" loCatId="" qsTypeId="urn:microsoft.com/office/officeart/2005/8/quickstyle/simple1" qsCatId="simple" csTypeId="urn:microsoft.com/office/officeart/2005/8/colors/accent1_1" csCatId="accent1" phldr="1"/>
      <dgm:spPr/>
      <dgm:t>
        <a:bodyPr/>
        <a:lstStyle/>
        <a:p>
          <a:endParaRPr lang="en-US"/>
        </a:p>
      </dgm:t>
    </dgm:pt>
    <dgm:pt modelId="{3D0E4A71-3559-6F41-82EF-4399AAF3F665}">
      <dgm:prSet phldrT="[Text]"/>
      <dgm:spPr>
        <a:solidFill>
          <a:schemeClr val="bg1"/>
        </a:solidFill>
        <a:ln>
          <a:noFill/>
        </a:ln>
      </dgm:spPr>
      <dgm:t>
        <a:bodyPr/>
        <a:lstStyle/>
        <a:p>
          <a:r>
            <a:rPr lang="en-US" baseline="0" dirty="0"/>
            <a:t>HG00097.bam</a:t>
          </a:r>
          <a:endParaRPr lang="en-US" dirty="0"/>
        </a:p>
      </dgm:t>
    </dgm:pt>
    <dgm:pt modelId="{CE2C5B43-01EB-9247-8F63-33401C75BA22}" type="parTrans" cxnId="{1EB96A22-7123-344A-8E1E-305250BE80FE}">
      <dgm:prSet/>
      <dgm:spPr/>
      <dgm:t>
        <a:bodyPr/>
        <a:lstStyle/>
        <a:p>
          <a:endParaRPr lang="en-US"/>
        </a:p>
      </dgm:t>
    </dgm:pt>
    <dgm:pt modelId="{F46FD193-A56F-674B-A5EF-160928253438}" type="sibTrans" cxnId="{1EB96A22-7123-344A-8E1E-305250BE80FE}">
      <dgm:prSet/>
      <dgm:spPr/>
      <dgm:t>
        <a:bodyPr/>
        <a:lstStyle/>
        <a:p>
          <a:endParaRPr lang="en-US"/>
        </a:p>
      </dgm:t>
    </dgm:pt>
    <dgm:pt modelId="{438F6A36-A432-B943-B012-9C9B9FA5A885}">
      <dgm:prSet phldrT="[Text]"/>
      <dgm:spPr>
        <a:ln>
          <a:solidFill>
            <a:srgbClr val="89AE00"/>
          </a:solidFill>
        </a:ln>
      </dgm:spPr>
      <dgm:t>
        <a:bodyPr/>
        <a:lstStyle/>
        <a:p>
          <a:r>
            <a:rPr lang="en-US" baseline="0" dirty="0" err="1"/>
            <a:t>VariantCalling</a:t>
          </a:r>
          <a:r>
            <a:rPr lang="en-US" baseline="0" dirty="0"/>
            <a:t> </a:t>
          </a:r>
          <a:endParaRPr lang="en-US" dirty="0"/>
        </a:p>
      </dgm:t>
    </dgm:pt>
    <dgm:pt modelId="{1D533D93-C634-304E-8514-70CAF93F4945}" type="parTrans" cxnId="{4941676E-1CC8-734E-80B7-004A407D9D9E}">
      <dgm:prSet/>
      <dgm:spPr/>
      <dgm:t>
        <a:bodyPr/>
        <a:lstStyle/>
        <a:p>
          <a:endParaRPr lang="en-US"/>
        </a:p>
      </dgm:t>
    </dgm:pt>
    <dgm:pt modelId="{B949C7BA-55DA-7C4A-9A70-2C84ACBCF86B}" type="sibTrans" cxnId="{4941676E-1CC8-734E-80B7-004A407D9D9E}">
      <dgm:prSet/>
      <dgm:spPr/>
      <dgm:t>
        <a:bodyPr/>
        <a:lstStyle/>
        <a:p>
          <a:endParaRPr lang="en-US"/>
        </a:p>
      </dgm:t>
    </dgm:pt>
    <dgm:pt modelId="{44CDF938-2425-FF4F-85B3-425F6EAB454E}">
      <dgm:prSet phldrT="[Text]"/>
      <dgm:spPr>
        <a:noFill/>
        <a:ln>
          <a:noFill/>
        </a:ln>
      </dgm:spPr>
      <dgm:t>
        <a:bodyPr/>
        <a:lstStyle/>
        <a:p>
          <a:r>
            <a:rPr lang="sv-SE" b="0" i="0" u="none" dirty="0"/>
            <a:t>HG00097</a:t>
          </a:r>
          <a:r>
            <a:rPr lang="en-US" b="0" dirty="0">
              <a:solidFill>
                <a:schemeClr val="tx1"/>
              </a:solidFill>
            </a:rPr>
            <a:t>_1.fastq</a:t>
          </a:r>
        </a:p>
        <a:p>
          <a:r>
            <a:rPr lang="sv-SE" b="0" i="0" u="none" dirty="0"/>
            <a:t>HG00097</a:t>
          </a:r>
          <a:r>
            <a:rPr lang="en-US" b="0" dirty="0">
              <a:solidFill>
                <a:schemeClr val="tx1"/>
              </a:solidFill>
            </a:rPr>
            <a:t>_2.fastq</a:t>
          </a:r>
        </a:p>
      </dgm:t>
    </dgm:pt>
    <dgm:pt modelId="{62E42C04-2EB1-6844-ABBB-2943F94AF1E4}" type="parTrans" cxnId="{104EA625-1EC7-564E-967E-F317A16F26A8}">
      <dgm:prSet/>
      <dgm:spPr/>
      <dgm:t>
        <a:bodyPr/>
        <a:lstStyle/>
        <a:p>
          <a:endParaRPr lang="sv-SE"/>
        </a:p>
      </dgm:t>
    </dgm:pt>
    <dgm:pt modelId="{172A6017-A754-1E42-B064-0DF06E4F17B6}" type="sibTrans" cxnId="{104EA625-1EC7-564E-967E-F317A16F26A8}">
      <dgm:prSet/>
      <dgm:spPr/>
      <dgm:t>
        <a:bodyPr/>
        <a:lstStyle/>
        <a:p>
          <a:endParaRPr lang="sv-SE"/>
        </a:p>
      </dgm:t>
    </dgm:pt>
    <dgm:pt modelId="{B417EA5F-2296-A147-9FDF-EDA41B1E9EE9}">
      <dgm:prSet phldrT="[Text]"/>
      <dgm:spPr>
        <a:solidFill>
          <a:schemeClr val="bg1"/>
        </a:solidFill>
      </dgm:spPr>
      <dgm:t>
        <a:bodyPr/>
        <a:lstStyle/>
        <a:p>
          <a:r>
            <a:rPr lang="en-US" dirty="0"/>
            <a:t>Alignment</a:t>
          </a:r>
        </a:p>
      </dgm:t>
    </dgm:pt>
    <dgm:pt modelId="{92C89E69-360A-3844-9404-2B808F1AEA27}" type="parTrans" cxnId="{E2AD8307-8605-E54F-8A5F-58BFD880C5C6}">
      <dgm:prSet/>
      <dgm:spPr/>
      <dgm:t>
        <a:bodyPr/>
        <a:lstStyle/>
        <a:p>
          <a:endParaRPr lang="sv-SE"/>
        </a:p>
      </dgm:t>
    </dgm:pt>
    <dgm:pt modelId="{0831C494-9D41-D543-B6BF-9E3F993709FF}" type="sibTrans" cxnId="{E2AD8307-8605-E54F-8A5F-58BFD880C5C6}">
      <dgm:prSet/>
      <dgm:spPr/>
      <dgm:t>
        <a:bodyPr/>
        <a:lstStyle/>
        <a:p>
          <a:endParaRPr lang="sv-SE"/>
        </a:p>
      </dgm:t>
    </dgm:pt>
    <dgm:pt modelId="{A9D78C8D-C7DA-D24A-A185-B9D4F3569020}">
      <dgm:prSet phldrT="[Text]"/>
      <dgm:spPr>
        <a:ln>
          <a:noFill/>
        </a:ln>
      </dgm:spPr>
      <dgm:t>
        <a:bodyPr/>
        <a:lstStyle/>
        <a:p>
          <a:r>
            <a:rPr lang="sv-SE" b="0" i="0" u="none" dirty="0"/>
            <a:t>HG00097</a:t>
          </a:r>
          <a:r>
            <a:rPr lang="en-US" dirty="0"/>
            <a:t>.</a:t>
          </a:r>
          <a:r>
            <a:rPr lang="en-US" dirty="0" err="1"/>
            <a:t>vcf</a:t>
          </a:r>
          <a:endParaRPr lang="en-US" dirty="0"/>
        </a:p>
      </dgm:t>
    </dgm:pt>
    <dgm:pt modelId="{D748B4F6-7D52-CC41-B53F-C130A31A95CF}" type="parTrans" cxnId="{AE3D96AA-CCAC-BB4E-9B3F-8FB0B15CAF56}">
      <dgm:prSet/>
      <dgm:spPr/>
      <dgm:t>
        <a:bodyPr/>
        <a:lstStyle/>
        <a:p>
          <a:endParaRPr lang="sv-SE"/>
        </a:p>
      </dgm:t>
    </dgm:pt>
    <dgm:pt modelId="{EC379748-A0DC-0747-B2A3-D1E7C8696DBC}" type="sibTrans" cxnId="{AE3D96AA-CCAC-BB4E-9B3F-8FB0B15CAF56}">
      <dgm:prSet/>
      <dgm:spPr/>
      <dgm:t>
        <a:bodyPr/>
        <a:lstStyle/>
        <a:p>
          <a:endParaRPr lang="sv-SE"/>
        </a:p>
      </dgm:t>
    </dgm:pt>
    <dgm:pt modelId="{8C5748C0-5B17-A049-97F2-D3797F152837}" type="pres">
      <dgm:prSet presAssocID="{033269AF-3438-AD40-AE99-E85C4961387D}" presName="linearFlow" presStyleCnt="0">
        <dgm:presLayoutVars>
          <dgm:resizeHandles val="exact"/>
        </dgm:presLayoutVars>
      </dgm:prSet>
      <dgm:spPr/>
    </dgm:pt>
    <dgm:pt modelId="{55F90091-8607-C84C-BBE9-FF8FC29CD4AD}" type="pres">
      <dgm:prSet presAssocID="{44CDF938-2425-FF4F-85B3-425F6EAB454E}" presName="node" presStyleLbl="node1" presStyleIdx="0" presStyleCnt="5">
        <dgm:presLayoutVars>
          <dgm:bulletEnabled val="1"/>
        </dgm:presLayoutVars>
      </dgm:prSet>
      <dgm:spPr/>
    </dgm:pt>
    <dgm:pt modelId="{C9BF42DD-7B11-4E40-9497-E1EABD250674}" type="pres">
      <dgm:prSet presAssocID="{172A6017-A754-1E42-B064-0DF06E4F17B6}" presName="sibTrans" presStyleLbl="sibTrans2D1" presStyleIdx="0" presStyleCnt="4"/>
      <dgm:spPr/>
    </dgm:pt>
    <dgm:pt modelId="{03BB3DEF-D1DA-CC40-A4C5-4165E063959D}" type="pres">
      <dgm:prSet presAssocID="{172A6017-A754-1E42-B064-0DF06E4F17B6}" presName="connectorText" presStyleLbl="sibTrans2D1" presStyleIdx="0" presStyleCnt="4"/>
      <dgm:spPr/>
    </dgm:pt>
    <dgm:pt modelId="{FA156E63-B30A-234D-BA80-F46C365C0D70}" type="pres">
      <dgm:prSet presAssocID="{B417EA5F-2296-A147-9FDF-EDA41B1E9EE9}" presName="node" presStyleLbl="node1" presStyleIdx="1" presStyleCnt="5">
        <dgm:presLayoutVars>
          <dgm:bulletEnabled val="1"/>
        </dgm:presLayoutVars>
      </dgm:prSet>
      <dgm:spPr/>
    </dgm:pt>
    <dgm:pt modelId="{D863175A-CB6F-F44E-AC77-7A9B2760E9F8}" type="pres">
      <dgm:prSet presAssocID="{0831C494-9D41-D543-B6BF-9E3F993709FF}" presName="sibTrans" presStyleLbl="sibTrans2D1" presStyleIdx="1" presStyleCnt="4"/>
      <dgm:spPr/>
    </dgm:pt>
    <dgm:pt modelId="{1B1CC1B9-2FB7-E248-94AA-93A72202CAE6}" type="pres">
      <dgm:prSet presAssocID="{0831C494-9D41-D543-B6BF-9E3F993709FF}" presName="connectorText" presStyleLbl="sibTrans2D1" presStyleIdx="1" presStyleCnt="4"/>
      <dgm:spPr/>
    </dgm:pt>
    <dgm:pt modelId="{D4F55BBC-0AA4-9048-B86F-661F429757BB}" type="pres">
      <dgm:prSet presAssocID="{3D0E4A71-3559-6F41-82EF-4399AAF3F665}" presName="node" presStyleLbl="node1" presStyleIdx="2" presStyleCnt="5">
        <dgm:presLayoutVars>
          <dgm:bulletEnabled val="1"/>
        </dgm:presLayoutVars>
      </dgm:prSet>
      <dgm:spPr/>
    </dgm:pt>
    <dgm:pt modelId="{8101AA47-DDA9-A447-BE9D-4492B028B7B4}" type="pres">
      <dgm:prSet presAssocID="{F46FD193-A56F-674B-A5EF-160928253438}" presName="sibTrans" presStyleLbl="sibTrans2D1" presStyleIdx="2" presStyleCnt="4"/>
      <dgm:spPr/>
    </dgm:pt>
    <dgm:pt modelId="{8E843A19-0EC6-464F-90BE-A670AA2F0661}" type="pres">
      <dgm:prSet presAssocID="{F46FD193-A56F-674B-A5EF-160928253438}" presName="connectorText" presStyleLbl="sibTrans2D1" presStyleIdx="2" presStyleCnt="4"/>
      <dgm:spPr/>
    </dgm:pt>
    <dgm:pt modelId="{428727D4-D257-D543-A8BE-83021F6A69D0}" type="pres">
      <dgm:prSet presAssocID="{438F6A36-A432-B943-B012-9C9B9FA5A885}" presName="node" presStyleLbl="node1" presStyleIdx="3" presStyleCnt="5">
        <dgm:presLayoutVars>
          <dgm:bulletEnabled val="1"/>
        </dgm:presLayoutVars>
      </dgm:prSet>
      <dgm:spPr/>
    </dgm:pt>
    <dgm:pt modelId="{2D3D5A02-249C-6F4E-97BF-DAF5E97B2CB0}" type="pres">
      <dgm:prSet presAssocID="{B949C7BA-55DA-7C4A-9A70-2C84ACBCF86B}" presName="sibTrans" presStyleLbl="sibTrans2D1" presStyleIdx="3" presStyleCnt="4"/>
      <dgm:spPr/>
    </dgm:pt>
    <dgm:pt modelId="{32803816-2935-F74C-99A3-2B3EACBF402B}" type="pres">
      <dgm:prSet presAssocID="{B949C7BA-55DA-7C4A-9A70-2C84ACBCF86B}" presName="connectorText" presStyleLbl="sibTrans2D1" presStyleIdx="3" presStyleCnt="4"/>
      <dgm:spPr/>
    </dgm:pt>
    <dgm:pt modelId="{83DD6050-A8F1-B345-97F3-B84086A453D8}" type="pres">
      <dgm:prSet presAssocID="{A9D78C8D-C7DA-D24A-A185-B9D4F3569020}" presName="node" presStyleLbl="node1" presStyleIdx="4" presStyleCnt="5">
        <dgm:presLayoutVars>
          <dgm:bulletEnabled val="1"/>
        </dgm:presLayoutVars>
      </dgm:prSet>
      <dgm:spPr/>
    </dgm:pt>
  </dgm:ptLst>
  <dgm:cxnLst>
    <dgm:cxn modelId="{E2AD8307-8605-E54F-8A5F-58BFD880C5C6}" srcId="{033269AF-3438-AD40-AE99-E85C4961387D}" destId="{B417EA5F-2296-A147-9FDF-EDA41B1E9EE9}" srcOrd="1" destOrd="0" parTransId="{92C89E69-360A-3844-9404-2B808F1AEA27}" sibTransId="{0831C494-9D41-D543-B6BF-9E3F993709FF}"/>
    <dgm:cxn modelId="{1EB96A22-7123-344A-8E1E-305250BE80FE}" srcId="{033269AF-3438-AD40-AE99-E85C4961387D}" destId="{3D0E4A71-3559-6F41-82EF-4399AAF3F665}" srcOrd="2" destOrd="0" parTransId="{CE2C5B43-01EB-9247-8F63-33401C75BA22}" sibTransId="{F46FD193-A56F-674B-A5EF-160928253438}"/>
    <dgm:cxn modelId="{104EA625-1EC7-564E-967E-F317A16F26A8}" srcId="{033269AF-3438-AD40-AE99-E85C4961387D}" destId="{44CDF938-2425-FF4F-85B3-425F6EAB454E}" srcOrd="0" destOrd="0" parTransId="{62E42C04-2EB1-6844-ABBB-2943F94AF1E4}" sibTransId="{172A6017-A754-1E42-B064-0DF06E4F17B6}"/>
    <dgm:cxn modelId="{7B65F72F-59AC-9A42-85C6-409B36C64F29}" type="presOf" srcId="{B417EA5F-2296-A147-9FDF-EDA41B1E9EE9}" destId="{FA156E63-B30A-234D-BA80-F46C365C0D70}" srcOrd="0" destOrd="0" presId="urn:microsoft.com/office/officeart/2005/8/layout/process2"/>
    <dgm:cxn modelId="{4A649139-99EB-8242-8378-7410B27B2B3C}" type="presOf" srcId="{033269AF-3438-AD40-AE99-E85C4961387D}" destId="{8C5748C0-5B17-A049-97F2-D3797F152837}" srcOrd="0" destOrd="0" presId="urn:microsoft.com/office/officeart/2005/8/layout/process2"/>
    <dgm:cxn modelId="{423F243E-9F70-754A-902D-8B016BBDDEE0}" type="presOf" srcId="{F46FD193-A56F-674B-A5EF-160928253438}" destId="{8E843A19-0EC6-464F-90BE-A670AA2F0661}" srcOrd="1" destOrd="0" presId="urn:microsoft.com/office/officeart/2005/8/layout/process2"/>
    <dgm:cxn modelId="{1CFDB43E-1F8E-A642-910D-32083D7491C1}" type="presOf" srcId="{F46FD193-A56F-674B-A5EF-160928253438}" destId="{8101AA47-DDA9-A447-BE9D-4492B028B7B4}" srcOrd="0" destOrd="0" presId="urn:microsoft.com/office/officeart/2005/8/layout/process2"/>
    <dgm:cxn modelId="{A554A45A-EF00-C941-9F3A-209EEB0AB2BF}" type="presOf" srcId="{0831C494-9D41-D543-B6BF-9E3F993709FF}" destId="{D863175A-CB6F-F44E-AC77-7A9B2760E9F8}" srcOrd="0" destOrd="0" presId="urn:microsoft.com/office/officeart/2005/8/layout/process2"/>
    <dgm:cxn modelId="{E5C5765B-BB60-3E41-91E6-5CE564550307}" type="presOf" srcId="{3D0E4A71-3559-6F41-82EF-4399AAF3F665}" destId="{D4F55BBC-0AA4-9048-B86F-661F429757BB}" srcOrd="0" destOrd="0" presId="urn:microsoft.com/office/officeart/2005/8/layout/process2"/>
    <dgm:cxn modelId="{FA245765-7D9A-624C-9922-5FD3E9721FC8}" type="presOf" srcId="{B949C7BA-55DA-7C4A-9A70-2C84ACBCF86B}" destId="{2D3D5A02-249C-6F4E-97BF-DAF5E97B2CB0}" srcOrd="0" destOrd="0" presId="urn:microsoft.com/office/officeart/2005/8/layout/process2"/>
    <dgm:cxn modelId="{4941676E-1CC8-734E-80B7-004A407D9D9E}" srcId="{033269AF-3438-AD40-AE99-E85C4961387D}" destId="{438F6A36-A432-B943-B012-9C9B9FA5A885}" srcOrd="3" destOrd="0" parTransId="{1D533D93-C634-304E-8514-70CAF93F4945}" sibTransId="{B949C7BA-55DA-7C4A-9A70-2C84ACBCF86B}"/>
    <dgm:cxn modelId="{B376858F-C479-0C47-9E23-306162A3B267}" type="presOf" srcId="{172A6017-A754-1E42-B064-0DF06E4F17B6}" destId="{C9BF42DD-7B11-4E40-9497-E1EABD250674}" srcOrd="0" destOrd="0" presId="urn:microsoft.com/office/officeart/2005/8/layout/process2"/>
    <dgm:cxn modelId="{AE3D96AA-CCAC-BB4E-9B3F-8FB0B15CAF56}" srcId="{033269AF-3438-AD40-AE99-E85C4961387D}" destId="{A9D78C8D-C7DA-D24A-A185-B9D4F3569020}" srcOrd="4" destOrd="0" parTransId="{D748B4F6-7D52-CC41-B53F-C130A31A95CF}" sibTransId="{EC379748-A0DC-0747-B2A3-D1E7C8696DBC}"/>
    <dgm:cxn modelId="{40D66BAD-5E53-CE48-A238-2A0F35F19673}" type="presOf" srcId="{B949C7BA-55DA-7C4A-9A70-2C84ACBCF86B}" destId="{32803816-2935-F74C-99A3-2B3EACBF402B}" srcOrd="1" destOrd="0" presId="urn:microsoft.com/office/officeart/2005/8/layout/process2"/>
    <dgm:cxn modelId="{BF5AAFB8-6130-1B44-A279-2E433351575B}" type="presOf" srcId="{A9D78C8D-C7DA-D24A-A185-B9D4F3569020}" destId="{83DD6050-A8F1-B345-97F3-B84086A453D8}" srcOrd="0" destOrd="0" presId="urn:microsoft.com/office/officeart/2005/8/layout/process2"/>
    <dgm:cxn modelId="{DB7B2AC7-9D69-024C-AEF5-57FD4B714A21}" type="presOf" srcId="{0831C494-9D41-D543-B6BF-9E3F993709FF}" destId="{1B1CC1B9-2FB7-E248-94AA-93A72202CAE6}" srcOrd="1" destOrd="0" presId="urn:microsoft.com/office/officeart/2005/8/layout/process2"/>
    <dgm:cxn modelId="{F444B9D6-61A7-7144-B2F8-70451C4BEDCD}" type="presOf" srcId="{44CDF938-2425-FF4F-85B3-425F6EAB454E}" destId="{55F90091-8607-C84C-BBE9-FF8FC29CD4AD}" srcOrd="0" destOrd="0" presId="urn:microsoft.com/office/officeart/2005/8/layout/process2"/>
    <dgm:cxn modelId="{AC56CDE2-111F-6F49-A171-17A31DB9DBB4}" type="presOf" srcId="{172A6017-A754-1E42-B064-0DF06E4F17B6}" destId="{03BB3DEF-D1DA-CC40-A4C5-4165E063959D}" srcOrd="1" destOrd="0" presId="urn:microsoft.com/office/officeart/2005/8/layout/process2"/>
    <dgm:cxn modelId="{679EFCE3-1B55-EC48-BC2C-23FE3B1B5BBC}" type="presOf" srcId="{438F6A36-A432-B943-B012-9C9B9FA5A885}" destId="{428727D4-D257-D543-A8BE-83021F6A69D0}" srcOrd="0" destOrd="0" presId="urn:microsoft.com/office/officeart/2005/8/layout/process2"/>
    <dgm:cxn modelId="{16818151-E172-2A4C-A245-58F2C5A1BDD8}" type="presParOf" srcId="{8C5748C0-5B17-A049-97F2-D3797F152837}" destId="{55F90091-8607-C84C-BBE9-FF8FC29CD4AD}" srcOrd="0" destOrd="0" presId="urn:microsoft.com/office/officeart/2005/8/layout/process2"/>
    <dgm:cxn modelId="{D1C2268E-14E6-2740-AFFC-C11FAA730DF0}" type="presParOf" srcId="{8C5748C0-5B17-A049-97F2-D3797F152837}" destId="{C9BF42DD-7B11-4E40-9497-E1EABD250674}" srcOrd="1" destOrd="0" presId="urn:microsoft.com/office/officeart/2005/8/layout/process2"/>
    <dgm:cxn modelId="{F347BD2D-FED9-7C43-BD99-1719E27FDA1C}" type="presParOf" srcId="{C9BF42DD-7B11-4E40-9497-E1EABD250674}" destId="{03BB3DEF-D1DA-CC40-A4C5-4165E063959D}" srcOrd="0" destOrd="0" presId="urn:microsoft.com/office/officeart/2005/8/layout/process2"/>
    <dgm:cxn modelId="{694140C2-3E5C-884F-9E08-E7B12ADEC6E8}" type="presParOf" srcId="{8C5748C0-5B17-A049-97F2-D3797F152837}" destId="{FA156E63-B30A-234D-BA80-F46C365C0D70}" srcOrd="2" destOrd="0" presId="urn:microsoft.com/office/officeart/2005/8/layout/process2"/>
    <dgm:cxn modelId="{8CC3CB5F-FC55-6444-A240-4AA9B059CA3C}" type="presParOf" srcId="{8C5748C0-5B17-A049-97F2-D3797F152837}" destId="{D863175A-CB6F-F44E-AC77-7A9B2760E9F8}" srcOrd="3" destOrd="0" presId="urn:microsoft.com/office/officeart/2005/8/layout/process2"/>
    <dgm:cxn modelId="{5090B167-E122-4547-B96C-B902BBFC09E7}" type="presParOf" srcId="{D863175A-CB6F-F44E-AC77-7A9B2760E9F8}" destId="{1B1CC1B9-2FB7-E248-94AA-93A72202CAE6}" srcOrd="0" destOrd="0" presId="urn:microsoft.com/office/officeart/2005/8/layout/process2"/>
    <dgm:cxn modelId="{6226463C-580D-6D43-AD32-1A5E4CE08887}" type="presParOf" srcId="{8C5748C0-5B17-A049-97F2-D3797F152837}" destId="{D4F55BBC-0AA4-9048-B86F-661F429757BB}" srcOrd="4" destOrd="0" presId="urn:microsoft.com/office/officeart/2005/8/layout/process2"/>
    <dgm:cxn modelId="{672C6B15-9F69-F646-A0FF-033672372B2A}" type="presParOf" srcId="{8C5748C0-5B17-A049-97F2-D3797F152837}" destId="{8101AA47-DDA9-A447-BE9D-4492B028B7B4}" srcOrd="5" destOrd="0" presId="urn:microsoft.com/office/officeart/2005/8/layout/process2"/>
    <dgm:cxn modelId="{D142EB9A-45B8-BE42-B149-C0CE94DC6974}" type="presParOf" srcId="{8101AA47-DDA9-A447-BE9D-4492B028B7B4}" destId="{8E843A19-0EC6-464F-90BE-A670AA2F0661}" srcOrd="0" destOrd="0" presId="urn:microsoft.com/office/officeart/2005/8/layout/process2"/>
    <dgm:cxn modelId="{73D9FB29-7BEF-7541-9BC9-A808A85B0593}" type="presParOf" srcId="{8C5748C0-5B17-A049-97F2-D3797F152837}" destId="{428727D4-D257-D543-A8BE-83021F6A69D0}" srcOrd="6" destOrd="0" presId="urn:microsoft.com/office/officeart/2005/8/layout/process2"/>
    <dgm:cxn modelId="{3F8A6964-D870-9B4A-BC84-58AAE55AD53F}" type="presParOf" srcId="{8C5748C0-5B17-A049-97F2-D3797F152837}" destId="{2D3D5A02-249C-6F4E-97BF-DAF5E97B2CB0}" srcOrd="7" destOrd="0" presId="urn:microsoft.com/office/officeart/2005/8/layout/process2"/>
    <dgm:cxn modelId="{E1032A0D-644C-DD4C-98B4-596B7E1F40FB}" type="presParOf" srcId="{2D3D5A02-249C-6F4E-97BF-DAF5E97B2CB0}" destId="{32803816-2935-F74C-99A3-2B3EACBF402B}" srcOrd="0" destOrd="0" presId="urn:microsoft.com/office/officeart/2005/8/layout/process2"/>
    <dgm:cxn modelId="{A8D7DFB9-5D24-D342-AF27-549B10115D5D}" type="presParOf" srcId="{8C5748C0-5B17-A049-97F2-D3797F152837}" destId="{83DD6050-A8F1-B345-97F3-B84086A453D8}" srcOrd="8" destOrd="0" presId="urn:microsoft.com/office/officeart/2005/8/layout/process2"/>
  </dgm:cxnLst>
  <dgm:bg>
    <a:noFill/>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6.xml><?xml version="1.0" encoding="utf-8"?>
<dgm:dataModel xmlns:dgm="http://schemas.openxmlformats.org/drawingml/2006/diagram" xmlns:a="http://schemas.openxmlformats.org/drawingml/2006/main">
  <dgm:ptLst>
    <dgm:pt modelId="{033269AF-3438-AD40-AE99-E85C4961387D}" type="doc">
      <dgm:prSet loTypeId="urn:microsoft.com/office/officeart/2005/8/layout/process2" loCatId="" qsTypeId="urn:microsoft.com/office/officeart/2005/8/quickstyle/simple1" qsCatId="simple" csTypeId="urn:microsoft.com/office/officeart/2005/8/colors/accent1_1" csCatId="accent1" phldr="1"/>
      <dgm:spPr/>
      <dgm:t>
        <a:bodyPr/>
        <a:lstStyle/>
        <a:p>
          <a:endParaRPr lang="en-US"/>
        </a:p>
      </dgm:t>
    </dgm:pt>
    <dgm:pt modelId="{3D0E4A71-3559-6F41-82EF-4399AAF3F665}">
      <dgm:prSet phldrT="[Text]"/>
      <dgm:spPr>
        <a:solidFill>
          <a:schemeClr val="bg1"/>
        </a:solidFill>
        <a:ln>
          <a:noFill/>
        </a:ln>
      </dgm:spPr>
      <dgm:t>
        <a:bodyPr/>
        <a:lstStyle/>
        <a:p>
          <a:r>
            <a:rPr lang="en-US" baseline="0" dirty="0"/>
            <a:t>HG00097.bam</a:t>
          </a:r>
          <a:endParaRPr lang="en-US" dirty="0"/>
        </a:p>
      </dgm:t>
    </dgm:pt>
    <dgm:pt modelId="{CE2C5B43-01EB-9247-8F63-33401C75BA22}" type="parTrans" cxnId="{1EB96A22-7123-344A-8E1E-305250BE80FE}">
      <dgm:prSet/>
      <dgm:spPr/>
      <dgm:t>
        <a:bodyPr/>
        <a:lstStyle/>
        <a:p>
          <a:endParaRPr lang="en-US"/>
        </a:p>
      </dgm:t>
    </dgm:pt>
    <dgm:pt modelId="{F46FD193-A56F-674B-A5EF-160928253438}" type="sibTrans" cxnId="{1EB96A22-7123-344A-8E1E-305250BE80FE}">
      <dgm:prSet/>
      <dgm:spPr/>
      <dgm:t>
        <a:bodyPr/>
        <a:lstStyle/>
        <a:p>
          <a:endParaRPr lang="en-US"/>
        </a:p>
      </dgm:t>
    </dgm:pt>
    <dgm:pt modelId="{438F6A36-A432-B943-B012-9C9B9FA5A885}">
      <dgm:prSet phldrT="[Text]"/>
      <dgm:spPr>
        <a:ln>
          <a:solidFill>
            <a:srgbClr val="89AE00"/>
          </a:solidFill>
        </a:ln>
      </dgm:spPr>
      <dgm:t>
        <a:bodyPr/>
        <a:lstStyle/>
        <a:p>
          <a:r>
            <a:rPr lang="en-US" baseline="0" dirty="0" err="1"/>
            <a:t>HaplotypeCaller</a:t>
          </a:r>
          <a:r>
            <a:rPr lang="en-US" baseline="0" dirty="0"/>
            <a:t> </a:t>
          </a:r>
          <a:endParaRPr lang="en-US" dirty="0"/>
        </a:p>
      </dgm:t>
    </dgm:pt>
    <dgm:pt modelId="{1D533D93-C634-304E-8514-70CAF93F4945}" type="parTrans" cxnId="{4941676E-1CC8-734E-80B7-004A407D9D9E}">
      <dgm:prSet/>
      <dgm:spPr/>
      <dgm:t>
        <a:bodyPr/>
        <a:lstStyle/>
        <a:p>
          <a:endParaRPr lang="en-US"/>
        </a:p>
      </dgm:t>
    </dgm:pt>
    <dgm:pt modelId="{B949C7BA-55DA-7C4A-9A70-2C84ACBCF86B}" type="sibTrans" cxnId="{4941676E-1CC8-734E-80B7-004A407D9D9E}">
      <dgm:prSet/>
      <dgm:spPr/>
      <dgm:t>
        <a:bodyPr/>
        <a:lstStyle/>
        <a:p>
          <a:endParaRPr lang="en-US"/>
        </a:p>
      </dgm:t>
    </dgm:pt>
    <dgm:pt modelId="{44CDF938-2425-FF4F-85B3-425F6EAB454E}">
      <dgm:prSet phldrT="[Text]"/>
      <dgm:spPr>
        <a:noFill/>
        <a:ln>
          <a:noFill/>
        </a:ln>
      </dgm:spPr>
      <dgm:t>
        <a:bodyPr/>
        <a:lstStyle/>
        <a:p>
          <a:r>
            <a:rPr lang="sv-SE" b="0" i="0" u="none" dirty="0"/>
            <a:t>HG00097</a:t>
          </a:r>
          <a:r>
            <a:rPr lang="en-US" b="0" dirty="0">
              <a:solidFill>
                <a:schemeClr val="tx1"/>
              </a:solidFill>
            </a:rPr>
            <a:t>_1.fastq</a:t>
          </a:r>
        </a:p>
        <a:p>
          <a:r>
            <a:rPr lang="sv-SE" b="0" i="0" u="none" dirty="0"/>
            <a:t>HG00097</a:t>
          </a:r>
          <a:r>
            <a:rPr lang="en-US" b="0" dirty="0">
              <a:solidFill>
                <a:schemeClr val="tx1"/>
              </a:solidFill>
            </a:rPr>
            <a:t>_2.fastq</a:t>
          </a:r>
        </a:p>
      </dgm:t>
    </dgm:pt>
    <dgm:pt modelId="{62E42C04-2EB1-6844-ABBB-2943F94AF1E4}" type="parTrans" cxnId="{104EA625-1EC7-564E-967E-F317A16F26A8}">
      <dgm:prSet/>
      <dgm:spPr/>
      <dgm:t>
        <a:bodyPr/>
        <a:lstStyle/>
        <a:p>
          <a:endParaRPr lang="sv-SE"/>
        </a:p>
      </dgm:t>
    </dgm:pt>
    <dgm:pt modelId="{172A6017-A754-1E42-B064-0DF06E4F17B6}" type="sibTrans" cxnId="{104EA625-1EC7-564E-967E-F317A16F26A8}">
      <dgm:prSet/>
      <dgm:spPr/>
      <dgm:t>
        <a:bodyPr/>
        <a:lstStyle/>
        <a:p>
          <a:endParaRPr lang="sv-SE"/>
        </a:p>
      </dgm:t>
    </dgm:pt>
    <dgm:pt modelId="{B417EA5F-2296-A147-9FDF-EDA41B1E9EE9}">
      <dgm:prSet phldrT="[Text]"/>
      <dgm:spPr>
        <a:solidFill>
          <a:schemeClr val="bg1"/>
        </a:solidFill>
      </dgm:spPr>
      <dgm:t>
        <a:bodyPr/>
        <a:lstStyle/>
        <a:p>
          <a:r>
            <a:rPr lang="en-US" dirty="0"/>
            <a:t>BWA mem</a:t>
          </a:r>
        </a:p>
      </dgm:t>
    </dgm:pt>
    <dgm:pt modelId="{92C89E69-360A-3844-9404-2B808F1AEA27}" type="parTrans" cxnId="{E2AD8307-8605-E54F-8A5F-58BFD880C5C6}">
      <dgm:prSet/>
      <dgm:spPr/>
      <dgm:t>
        <a:bodyPr/>
        <a:lstStyle/>
        <a:p>
          <a:endParaRPr lang="sv-SE"/>
        </a:p>
      </dgm:t>
    </dgm:pt>
    <dgm:pt modelId="{0831C494-9D41-D543-B6BF-9E3F993709FF}" type="sibTrans" cxnId="{E2AD8307-8605-E54F-8A5F-58BFD880C5C6}">
      <dgm:prSet/>
      <dgm:spPr/>
      <dgm:t>
        <a:bodyPr/>
        <a:lstStyle/>
        <a:p>
          <a:endParaRPr lang="sv-SE"/>
        </a:p>
      </dgm:t>
    </dgm:pt>
    <dgm:pt modelId="{A9D78C8D-C7DA-D24A-A185-B9D4F3569020}">
      <dgm:prSet phldrT="[Text]"/>
      <dgm:spPr>
        <a:ln>
          <a:noFill/>
        </a:ln>
      </dgm:spPr>
      <dgm:t>
        <a:bodyPr/>
        <a:lstStyle/>
        <a:p>
          <a:r>
            <a:rPr lang="sv-SE" b="0" i="0" u="none" dirty="0"/>
            <a:t>HG00097</a:t>
          </a:r>
          <a:r>
            <a:rPr lang="en-US" dirty="0"/>
            <a:t>.</a:t>
          </a:r>
          <a:r>
            <a:rPr lang="en-US" dirty="0" err="1"/>
            <a:t>vcf</a:t>
          </a:r>
          <a:endParaRPr lang="en-US" dirty="0"/>
        </a:p>
      </dgm:t>
    </dgm:pt>
    <dgm:pt modelId="{D748B4F6-7D52-CC41-B53F-C130A31A95CF}" type="parTrans" cxnId="{AE3D96AA-CCAC-BB4E-9B3F-8FB0B15CAF56}">
      <dgm:prSet/>
      <dgm:spPr/>
      <dgm:t>
        <a:bodyPr/>
        <a:lstStyle/>
        <a:p>
          <a:endParaRPr lang="sv-SE"/>
        </a:p>
      </dgm:t>
    </dgm:pt>
    <dgm:pt modelId="{EC379748-A0DC-0747-B2A3-D1E7C8696DBC}" type="sibTrans" cxnId="{AE3D96AA-CCAC-BB4E-9B3F-8FB0B15CAF56}">
      <dgm:prSet/>
      <dgm:spPr/>
      <dgm:t>
        <a:bodyPr/>
        <a:lstStyle/>
        <a:p>
          <a:endParaRPr lang="sv-SE"/>
        </a:p>
      </dgm:t>
    </dgm:pt>
    <dgm:pt modelId="{8C5748C0-5B17-A049-97F2-D3797F152837}" type="pres">
      <dgm:prSet presAssocID="{033269AF-3438-AD40-AE99-E85C4961387D}" presName="linearFlow" presStyleCnt="0">
        <dgm:presLayoutVars>
          <dgm:resizeHandles val="exact"/>
        </dgm:presLayoutVars>
      </dgm:prSet>
      <dgm:spPr/>
    </dgm:pt>
    <dgm:pt modelId="{55F90091-8607-C84C-BBE9-FF8FC29CD4AD}" type="pres">
      <dgm:prSet presAssocID="{44CDF938-2425-FF4F-85B3-425F6EAB454E}" presName="node" presStyleLbl="node1" presStyleIdx="0" presStyleCnt="5">
        <dgm:presLayoutVars>
          <dgm:bulletEnabled val="1"/>
        </dgm:presLayoutVars>
      </dgm:prSet>
      <dgm:spPr/>
    </dgm:pt>
    <dgm:pt modelId="{C9BF42DD-7B11-4E40-9497-E1EABD250674}" type="pres">
      <dgm:prSet presAssocID="{172A6017-A754-1E42-B064-0DF06E4F17B6}" presName="sibTrans" presStyleLbl="sibTrans2D1" presStyleIdx="0" presStyleCnt="4"/>
      <dgm:spPr/>
    </dgm:pt>
    <dgm:pt modelId="{03BB3DEF-D1DA-CC40-A4C5-4165E063959D}" type="pres">
      <dgm:prSet presAssocID="{172A6017-A754-1E42-B064-0DF06E4F17B6}" presName="connectorText" presStyleLbl="sibTrans2D1" presStyleIdx="0" presStyleCnt="4"/>
      <dgm:spPr/>
    </dgm:pt>
    <dgm:pt modelId="{FA156E63-B30A-234D-BA80-F46C365C0D70}" type="pres">
      <dgm:prSet presAssocID="{B417EA5F-2296-A147-9FDF-EDA41B1E9EE9}" presName="node" presStyleLbl="node1" presStyleIdx="1" presStyleCnt="5">
        <dgm:presLayoutVars>
          <dgm:bulletEnabled val="1"/>
        </dgm:presLayoutVars>
      </dgm:prSet>
      <dgm:spPr/>
    </dgm:pt>
    <dgm:pt modelId="{D863175A-CB6F-F44E-AC77-7A9B2760E9F8}" type="pres">
      <dgm:prSet presAssocID="{0831C494-9D41-D543-B6BF-9E3F993709FF}" presName="sibTrans" presStyleLbl="sibTrans2D1" presStyleIdx="1" presStyleCnt="4"/>
      <dgm:spPr/>
    </dgm:pt>
    <dgm:pt modelId="{1B1CC1B9-2FB7-E248-94AA-93A72202CAE6}" type="pres">
      <dgm:prSet presAssocID="{0831C494-9D41-D543-B6BF-9E3F993709FF}" presName="connectorText" presStyleLbl="sibTrans2D1" presStyleIdx="1" presStyleCnt="4"/>
      <dgm:spPr/>
    </dgm:pt>
    <dgm:pt modelId="{D4F55BBC-0AA4-9048-B86F-661F429757BB}" type="pres">
      <dgm:prSet presAssocID="{3D0E4A71-3559-6F41-82EF-4399AAF3F665}" presName="node" presStyleLbl="node1" presStyleIdx="2" presStyleCnt="5">
        <dgm:presLayoutVars>
          <dgm:bulletEnabled val="1"/>
        </dgm:presLayoutVars>
      </dgm:prSet>
      <dgm:spPr/>
    </dgm:pt>
    <dgm:pt modelId="{8101AA47-DDA9-A447-BE9D-4492B028B7B4}" type="pres">
      <dgm:prSet presAssocID="{F46FD193-A56F-674B-A5EF-160928253438}" presName="sibTrans" presStyleLbl="sibTrans2D1" presStyleIdx="2" presStyleCnt="4"/>
      <dgm:spPr/>
    </dgm:pt>
    <dgm:pt modelId="{8E843A19-0EC6-464F-90BE-A670AA2F0661}" type="pres">
      <dgm:prSet presAssocID="{F46FD193-A56F-674B-A5EF-160928253438}" presName="connectorText" presStyleLbl="sibTrans2D1" presStyleIdx="2" presStyleCnt="4"/>
      <dgm:spPr/>
    </dgm:pt>
    <dgm:pt modelId="{428727D4-D257-D543-A8BE-83021F6A69D0}" type="pres">
      <dgm:prSet presAssocID="{438F6A36-A432-B943-B012-9C9B9FA5A885}" presName="node" presStyleLbl="node1" presStyleIdx="3" presStyleCnt="5">
        <dgm:presLayoutVars>
          <dgm:bulletEnabled val="1"/>
        </dgm:presLayoutVars>
      </dgm:prSet>
      <dgm:spPr/>
    </dgm:pt>
    <dgm:pt modelId="{2D3D5A02-249C-6F4E-97BF-DAF5E97B2CB0}" type="pres">
      <dgm:prSet presAssocID="{B949C7BA-55DA-7C4A-9A70-2C84ACBCF86B}" presName="sibTrans" presStyleLbl="sibTrans2D1" presStyleIdx="3" presStyleCnt="4"/>
      <dgm:spPr/>
    </dgm:pt>
    <dgm:pt modelId="{32803816-2935-F74C-99A3-2B3EACBF402B}" type="pres">
      <dgm:prSet presAssocID="{B949C7BA-55DA-7C4A-9A70-2C84ACBCF86B}" presName="connectorText" presStyleLbl="sibTrans2D1" presStyleIdx="3" presStyleCnt="4"/>
      <dgm:spPr/>
    </dgm:pt>
    <dgm:pt modelId="{83DD6050-A8F1-B345-97F3-B84086A453D8}" type="pres">
      <dgm:prSet presAssocID="{A9D78C8D-C7DA-D24A-A185-B9D4F3569020}" presName="node" presStyleLbl="node1" presStyleIdx="4" presStyleCnt="5">
        <dgm:presLayoutVars>
          <dgm:bulletEnabled val="1"/>
        </dgm:presLayoutVars>
      </dgm:prSet>
      <dgm:spPr/>
    </dgm:pt>
  </dgm:ptLst>
  <dgm:cxnLst>
    <dgm:cxn modelId="{E2AD8307-8605-E54F-8A5F-58BFD880C5C6}" srcId="{033269AF-3438-AD40-AE99-E85C4961387D}" destId="{B417EA5F-2296-A147-9FDF-EDA41B1E9EE9}" srcOrd="1" destOrd="0" parTransId="{92C89E69-360A-3844-9404-2B808F1AEA27}" sibTransId="{0831C494-9D41-D543-B6BF-9E3F993709FF}"/>
    <dgm:cxn modelId="{1EB96A22-7123-344A-8E1E-305250BE80FE}" srcId="{033269AF-3438-AD40-AE99-E85C4961387D}" destId="{3D0E4A71-3559-6F41-82EF-4399AAF3F665}" srcOrd="2" destOrd="0" parTransId="{CE2C5B43-01EB-9247-8F63-33401C75BA22}" sibTransId="{F46FD193-A56F-674B-A5EF-160928253438}"/>
    <dgm:cxn modelId="{104EA625-1EC7-564E-967E-F317A16F26A8}" srcId="{033269AF-3438-AD40-AE99-E85C4961387D}" destId="{44CDF938-2425-FF4F-85B3-425F6EAB454E}" srcOrd="0" destOrd="0" parTransId="{62E42C04-2EB1-6844-ABBB-2943F94AF1E4}" sibTransId="{172A6017-A754-1E42-B064-0DF06E4F17B6}"/>
    <dgm:cxn modelId="{7B65F72F-59AC-9A42-85C6-409B36C64F29}" type="presOf" srcId="{B417EA5F-2296-A147-9FDF-EDA41B1E9EE9}" destId="{FA156E63-B30A-234D-BA80-F46C365C0D70}" srcOrd="0" destOrd="0" presId="urn:microsoft.com/office/officeart/2005/8/layout/process2"/>
    <dgm:cxn modelId="{4A649139-99EB-8242-8378-7410B27B2B3C}" type="presOf" srcId="{033269AF-3438-AD40-AE99-E85C4961387D}" destId="{8C5748C0-5B17-A049-97F2-D3797F152837}" srcOrd="0" destOrd="0" presId="urn:microsoft.com/office/officeart/2005/8/layout/process2"/>
    <dgm:cxn modelId="{423F243E-9F70-754A-902D-8B016BBDDEE0}" type="presOf" srcId="{F46FD193-A56F-674B-A5EF-160928253438}" destId="{8E843A19-0EC6-464F-90BE-A670AA2F0661}" srcOrd="1" destOrd="0" presId="urn:microsoft.com/office/officeart/2005/8/layout/process2"/>
    <dgm:cxn modelId="{1CFDB43E-1F8E-A642-910D-32083D7491C1}" type="presOf" srcId="{F46FD193-A56F-674B-A5EF-160928253438}" destId="{8101AA47-DDA9-A447-BE9D-4492B028B7B4}" srcOrd="0" destOrd="0" presId="urn:microsoft.com/office/officeart/2005/8/layout/process2"/>
    <dgm:cxn modelId="{A554A45A-EF00-C941-9F3A-209EEB0AB2BF}" type="presOf" srcId="{0831C494-9D41-D543-B6BF-9E3F993709FF}" destId="{D863175A-CB6F-F44E-AC77-7A9B2760E9F8}" srcOrd="0" destOrd="0" presId="urn:microsoft.com/office/officeart/2005/8/layout/process2"/>
    <dgm:cxn modelId="{E5C5765B-BB60-3E41-91E6-5CE564550307}" type="presOf" srcId="{3D0E4A71-3559-6F41-82EF-4399AAF3F665}" destId="{D4F55BBC-0AA4-9048-B86F-661F429757BB}" srcOrd="0" destOrd="0" presId="urn:microsoft.com/office/officeart/2005/8/layout/process2"/>
    <dgm:cxn modelId="{FA245765-7D9A-624C-9922-5FD3E9721FC8}" type="presOf" srcId="{B949C7BA-55DA-7C4A-9A70-2C84ACBCF86B}" destId="{2D3D5A02-249C-6F4E-97BF-DAF5E97B2CB0}" srcOrd="0" destOrd="0" presId="urn:microsoft.com/office/officeart/2005/8/layout/process2"/>
    <dgm:cxn modelId="{4941676E-1CC8-734E-80B7-004A407D9D9E}" srcId="{033269AF-3438-AD40-AE99-E85C4961387D}" destId="{438F6A36-A432-B943-B012-9C9B9FA5A885}" srcOrd="3" destOrd="0" parTransId="{1D533D93-C634-304E-8514-70CAF93F4945}" sibTransId="{B949C7BA-55DA-7C4A-9A70-2C84ACBCF86B}"/>
    <dgm:cxn modelId="{B376858F-C479-0C47-9E23-306162A3B267}" type="presOf" srcId="{172A6017-A754-1E42-B064-0DF06E4F17B6}" destId="{C9BF42DD-7B11-4E40-9497-E1EABD250674}" srcOrd="0" destOrd="0" presId="urn:microsoft.com/office/officeart/2005/8/layout/process2"/>
    <dgm:cxn modelId="{AE3D96AA-CCAC-BB4E-9B3F-8FB0B15CAF56}" srcId="{033269AF-3438-AD40-AE99-E85C4961387D}" destId="{A9D78C8D-C7DA-D24A-A185-B9D4F3569020}" srcOrd="4" destOrd="0" parTransId="{D748B4F6-7D52-CC41-B53F-C130A31A95CF}" sibTransId="{EC379748-A0DC-0747-B2A3-D1E7C8696DBC}"/>
    <dgm:cxn modelId="{40D66BAD-5E53-CE48-A238-2A0F35F19673}" type="presOf" srcId="{B949C7BA-55DA-7C4A-9A70-2C84ACBCF86B}" destId="{32803816-2935-F74C-99A3-2B3EACBF402B}" srcOrd="1" destOrd="0" presId="urn:microsoft.com/office/officeart/2005/8/layout/process2"/>
    <dgm:cxn modelId="{BF5AAFB8-6130-1B44-A279-2E433351575B}" type="presOf" srcId="{A9D78C8D-C7DA-D24A-A185-B9D4F3569020}" destId="{83DD6050-A8F1-B345-97F3-B84086A453D8}" srcOrd="0" destOrd="0" presId="urn:microsoft.com/office/officeart/2005/8/layout/process2"/>
    <dgm:cxn modelId="{DB7B2AC7-9D69-024C-AEF5-57FD4B714A21}" type="presOf" srcId="{0831C494-9D41-D543-B6BF-9E3F993709FF}" destId="{1B1CC1B9-2FB7-E248-94AA-93A72202CAE6}" srcOrd="1" destOrd="0" presId="urn:microsoft.com/office/officeart/2005/8/layout/process2"/>
    <dgm:cxn modelId="{F444B9D6-61A7-7144-B2F8-70451C4BEDCD}" type="presOf" srcId="{44CDF938-2425-FF4F-85B3-425F6EAB454E}" destId="{55F90091-8607-C84C-BBE9-FF8FC29CD4AD}" srcOrd="0" destOrd="0" presId="urn:microsoft.com/office/officeart/2005/8/layout/process2"/>
    <dgm:cxn modelId="{AC56CDE2-111F-6F49-A171-17A31DB9DBB4}" type="presOf" srcId="{172A6017-A754-1E42-B064-0DF06E4F17B6}" destId="{03BB3DEF-D1DA-CC40-A4C5-4165E063959D}" srcOrd="1" destOrd="0" presId="urn:microsoft.com/office/officeart/2005/8/layout/process2"/>
    <dgm:cxn modelId="{679EFCE3-1B55-EC48-BC2C-23FE3B1B5BBC}" type="presOf" srcId="{438F6A36-A432-B943-B012-9C9B9FA5A885}" destId="{428727D4-D257-D543-A8BE-83021F6A69D0}" srcOrd="0" destOrd="0" presId="urn:microsoft.com/office/officeart/2005/8/layout/process2"/>
    <dgm:cxn modelId="{16818151-E172-2A4C-A245-58F2C5A1BDD8}" type="presParOf" srcId="{8C5748C0-5B17-A049-97F2-D3797F152837}" destId="{55F90091-8607-C84C-BBE9-FF8FC29CD4AD}" srcOrd="0" destOrd="0" presId="urn:microsoft.com/office/officeart/2005/8/layout/process2"/>
    <dgm:cxn modelId="{D1C2268E-14E6-2740-AFFC-C11FAA730DF0}" type="presParOf" srcId="{8C5748C0-5B17-A049-97F2-D3797F152837}" destId="{C9BF42DD-7B11-4E40-9497-E1EABD250674}" srcOrd="1" destOrd="0" presId="urn:microsoft.com/office/officeart/2005/8/layout/process2"/>
    <dgm:cxn modelId="{F347BD2D-FED9-7C43-BD99-1719E27FDA1C}" type="presParOf" srcId="{C9BF42DD-7B11-4E40-9497-E1EABD250674}" destId="{03BB3DEF-D1DA-CC40-A4C5-4165E063959D}" srcOrd="0" destOrd="0" presId="urn:microsoft.com/office/officeart/2005/8/layout/process2"/>
    <dgm:cxn modelId="{694140C2-3E5C-884F-9E08-E7B12ADEC6E8}" type="presParOf" srcId="{8C5748C0-5B17-A049-97F2-D3797F152837}" destId="{FA156E63-B30A-234D-BA80-F46C365C0D70}" srcOrd="2" destOrd="0" presId="urn:microsoft.com/office/officeart/2005/8/layout/process2"/>
    <dgm:cxn modelId="{8CC3CB5F-FC55-6444-A240-4AA9B059CA3C}" type="presParOf" srcId="{8C5748C0-5B17-A049-97F2-D3797F152837}" destId="{D863175A-CB6F-F44E-AC77-7A9B2760E9F8}" srcOrd="3" destOrd="0" presId="urn:microsoft.com/office/officeart/2005/8/layout/process2"/>
    <dgm:cxn modelId="{5090B167-E122-4547-B96C-B902BBFC09E7}" type="presParOf" srcId="{D863175A-CB6F-F44E-AC77-7A9B2760E9F8}" destId="{1B1CC1B9-2FB7-E248-94AA-93A72202CAE6}" srcOrd="0" destOrd="0" presId="urn:microsoft.com/office/officeart/2005/8/layout/process2"/>
    <dgm:cxn modelId="{6226463C-580D-6D43-AD32-1A5E4CE08887}" type="presParOf" srcId="{8C5748C0-5B17-A049-97F2-D3797F152837}" destId="{D4F55BBC-0AA4-9048-B86F-661F429757BB}" srcOrd="4" destOrd="0" presId="urn:microsoft.com/office/officeart/2005/8/layout/process2"/>
    <dgm:cxn modelId="{672C6B15-9F69-F646-A0FF-033672372B2A}" type="presParOf" srcId="{8C5748C0-5B17-A049-97F2-D3797F152837}" destId="{8101AA47-DDA9-A447-BE9D-4492B028B7B4}" srcOrd="5" destOrd="0" presId="urn:microsoft.com/office/officeart/2005/8/layout/process2"/>
    <dgm:cxn modelId="{D142EB9A-45B8-BE42-B149-C0CE94DC6974}" type="presParOf" srcId="{8101AA47-DDA9-A447-BE9D-4492B028B7B4}" destId="{8E843A19-0EC6-464F-90BE-A670AA2F0661}" srcOrd="0" destOrd="0" presId="urn:microsoft.com/office/officeart/2005/8/layout/process2"/>
    <dgm:cxn modelId="{73D9FB29-7BEF-7541-9BC9-A808A85B0593}" type="presParOf" srcId="{8C5748C0-5B17-A049-97F2-D3797F152837}" destId="{428727D4-D257-D543-A8BE-83021F6A69D0}" srcOrd="6" destOrd="0" presId="urn:microsoft.com/office/officeart/2005/8/layout/process2"/>
    <dgm:cxn modelId="{3F8A6964-D870-9B4A-BC84-58AAE55AD53F}" type="presParOf" srcId="{8C5748C0-5B17-A049-97F2-D3797F152837}" destId="{2D3D5A02-249C-6F4E-97BF-DAF5E97B2CB0}" srcOrd="7" destOrd="0" presId="urn:microsoft.com/office/officeart/2005/8/layout/process2"/>
    <dgm:cxn modelId="{E1032A0D-644C-DD4C-98B4-596B7E1F40FB}" type="presParOf" srcId="{2D3D5A02-249C-6F4E-97BF-DAF5E97B2CB0}" destId="{32803816-2935-F74C-99A3-2B3EACBF402B}" srcOrd="0" destOrd="0" presId="urn:microsoft.com/office/officeart/2005/8/layout/process2"/>
    <dgm:cxn modelId="{A8D7DFB9-5D24-D342-AF27-549B10115D5D}" type="presParOf" srcId="{8C5748C0-5B17-A049-97F2-D3797F152837}" destId="{83DD6050-A8F1-B345-97F3-B84086A453D8}" srcOrd="8" destOrd="0" presId="urn:microsoft.com/office/officeart/2005/8/layout/process2"/>
  </dgm:cxnLst>
  <dgm:bg>
    <a:noFill/>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F90091-8607-C84C-BBE9-FF8FC29CD4AD}">
      <dsp:nvSpPr>
        <dsp:cNvPr id="0" name=""/>
        <dsp:cNvSpPr/>
      </dsp:nvSpPr>
      <dsp:spPr>
        <a:xfrm>
          <a:off x="1953931" y="2963"/>
          <a:ext cx="1940487" cy="485121"/>
        </a:xfrm>
        <a:prstGeom prst="roundRect">
          <a:avLst>
            <a:gd name="adj" fmla="val 10000"/>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err="1"/>
            <a:t>input_data.txt</a:t>
          </a:r>
          <a:endParaRPr lang="en-US" sz="1800" kern="1200" dirty="0"/>
        </a:p>
      </dsp:txBody>
      <dsp:txXfrm>
        <a:off x="1968140" y="17172"/>
        <a:ext cx="1912069" cy="456703"/>
      </dsp:txXfrm>
    </dsp:sp>
    <dsp:sp modelId="{C9BF42DD-7B11-4E40-9497-E1EABD250674}">
      <dsp:nvSpPr>
        <dsp:cNvPr id="0" name=""/>
        <dsp:cNvSpPr/>
      </dsp:nvSpPr>
      <dsp:spPr>
        <a:xfrm rot="5400000">
          <a:off x="2833214" y="500213"/>
          <a:ext cx="181920" cy="21830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sv-SE" sz="1800" kern="1200"/>
        </a:p>
      </dsp:txBody>
      <dsp:txXfrm rot="-5400000">
        <a:off x="2858683" y="518405"/>
        <a:ext cx="130982" cy="127344"/>
      </dsp:txXfrm>
    </dsp:sp>
    <dsp:sp modelId="{FA156E63-B30A-234D-BA80-F46C365C0D70}">
      <dsp:nvSpPr>
        <dsp:cNvPr id="0" name=""/>
        <dsp:cNvSpPr/>
      </dsp:nvSpPr>
      <dsp:spPr>
        <a:xfrm>
          <a:off x="1953931" y="730646"/>
          <a:ext cx="1940487" cy="485121"/>
        </a:xfrm>
        <a:prstGeom prst="roundRect">
          <a:avLst>
            <a:gd name="adj" fmla="val 10000"/>
          </a:avLst>
        </a:pr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Process 1</a:t>
          </a:r>
        </a:p>
      </dsp:txBody>
      <dsp:txXfrm>
        <a:off x="1968140" y="744855"/>
        <a:ext cx="1912069" cy="456703"/>
      </dsp:txXfrm>
    </dsp:sp>
    <dsp:sp modelId="{D863175A-CB6F-F44E-AC77-7A9B2760E9F8}">
      <dsp:nvSpPr>
        <dsp:cNvPr id="0" name=""/>
        <dsp:cNvSpPr/>
      </dsp:nvSpPr>
      <dsp:spPr>
        <a:xfrm rot="5400000">
          <a:off x="2833214" y="1227896"/>
          <a:ext cx="181920" cy="21830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sv-SE" sz="1800" kern="1200"/>
        </a:p>
      </dsp:txBody>
      <dsp:txXfrm rot="-5400000">
        <a:off x="2858683" y="1246088"/>
        <a:ext cx="130982" cy="127344"/>
      </dsp:txXfrm>
    </dsp:sp>
    <dsp:sp modelId="{E1F446B3-B727-EA49-9EF8-8A50A4B3721B}">
      <dsp:nvSpPr>
        <dsp:cNvPr id="0" name=""/>
        <dsp:cNvSpPr/>
      </dsp:nvSpPr>
      <dsp:spPr>
        <a:xfrm>
          <a:off x="1390646" y="1458329"/>
          <a:ext cx="3067057" cy="485121"/>
        </a:xfrm>
        <a:prstGeom prst="roundRect">
          <a:avLst>
            <a:gd name="adj" fmla="val 10000"/>
          </a:avLst>
        </a:prstGeom>
        <a:solidFill>
          <a:schemeClr val="lt1">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Intermediary_file_1.txt</a:t>
          </a:r>
        </a:p>
      </dsp:txBody>
      <dsp:txXfrm>
        <a:off x="1404855" y="1472538"/>
        <a:ext cx="3038639" cy="456703"/>
      </dsp:txXfrm>
    </dsp:sp>
    <dsp:sp modelId="{06ABA543-87B7-1149-AE03-CE7AB948660B}">
      <dsp:nvSpPr>
        <dsp:cNvPr id="0" name=""/>
        <dsp:cNvSpPr/>
      </dsp:nvSpPr>
      <dsp:spPr>
        <a:xfrm rot="5400000">
          <a:off x="2833214" y="1955579"/>
          <a:ext cx="181920" cy="21830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rot="-5400000">
        <a:off x="2858683" y="1973771"/>
        <a:ext cx="130982" cy="127344"/>
      </dsp:txXfrm>
    </dsp:sp>
    <dsp:sp modelId="{D4F55BBC-0AA4-9048-B86F-661F429757BB}">
      <dsp:nvSpPr>
        <dsp:cNvPr id="0" name=""/>
        <dsp:cNvSpPr/>
      </dsp:nvSpPr>
      <dsp:spPr>
        <a:xfrm>
          <a:off x="1953931" y="2186012"/>
          <a:ext cx="1940487" cy="485121"/>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Process 2</a:t>
          </a:r>
        </a:p>
      </dsp:txBody>
      <dsp:txXfrm>
        <a:off x="1968140" y="2200221"/>
        <a:ext cx="1912069" cy="456703"/>
      </dsp:txXfrm>
    </dsp:sp>
    <dsp:sp modelId="{8101AA47-DDA9-A447-BE9D-4492B028B7B4}">
      <dsp:nvSpPr>
        <dsp:cNvPr id="0" name=""/>
        <dsp:cNvSpPr/>
      </dsp:nvSpPr>
      <dsp:spPr>
        <a:xfrm rot="5400000">
          <a:off x="2833214" y="2683262"/>
          <a:ext cx="181920" cy="21830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rot="-5400000">
        <a:off x="2858683" y="2701454"/>
        <a:ext cx="130982" cy="127344"/>
      </dsp:txXfrm>
    </dsp:sp>
    <dsp:sp modelId="{428727D4-D257-D543-A8BE-83021F6A69D0}">
      <dsp:nvSpPr>
        <dsp:cNvPr id="0" name=""/>
        <dsp:cNvSpPr/>
      </dsp:nvSpPr>
      <dsp:spPr>
        <a:xfrm>
          <a:off x="1390646" y="2913695"/>
          <a:ext cx="3067057" cy="485121"/>
        </a:xfrm>
        <a:prstGeom prst="roundRect">
          <a:avLst>
            <a:gd name="adj" fmla="val 10000"/>
          </a:avLst>
        </a:prstGeom>
        <a:solidFill>
          <a:schemeClr val="lt1">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Intermediary_file_2.csv</a:t>
          </a:r>
        </a:p>
      </dsp:txBody>
      <dsp:txXfrm>
        <a:off x="1404855" y="2927904"/>
        <a:ext cx="3038639" cy="456703"/>
      </dsp:txXfrm>
    </dsp:sp>
    <dsp:sp modelId="{3FB1ABA6-9860-DF42-941A-31CADEF69D4F}">
      <dsp:nvSpPr>
        <dsp:cNvPr id="0" name=""/>
        <dsp:cNvSpPr/>
      </dsp:nvSpPr>
      <dsp:spPr>
        <a:xfrm rot="5400000">
          <a:off x="2833214" y="3410945"/>
          <a:ext cx="181920" cy="21830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rot="-5400000">
        <a:off x="2858683" y="3429137"/>
        <a:ext cx="130982" cy="127344"/>
      </dsp:txXfrm>
    </dsp:sp>
    <dsp:sp modelId="{AE1A5D09-DD17-3A44-A0BD-238AC470C405}">
      <dsp:nvSpPr>
        <dsp:cNvPr id="0" name=""/>
        <dsp:cNvSpPr/>
      </dsp:nvSpPr>
      <dsp:spPr>
        <a:xfrm>
          <a:off x="1953931" y="3641378"/>
          <a:ext cx="1940487" cy="485121"/>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Process 3</a:t>
          </a:r>
        </a:p>
      </dsp:txBody>
      <dsp:txXfrm>
        <a:off x="1968140" y="3655587"/>
        <a:ext cx="1912069" cy="456703"/>
      </dsp:txXfrm>
    </dsp:sp>
    <dsp:sp modelId="{425D69B2-EFB1-4144-AE49-351BB670BA4D}">
      <dsp:nvSpPr>
        <dsp:cNvPr id="0" name=""/>
        <dsp:cNvSpPr/>
      </dsp:nvSpPr>
      <dsp:spPr>
        <a:xfrm rot="5400000">
          <a:off x="2833214" y="4138628"/>
          <a:ext cx="181920" cy="21830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sv-SE" sz="1800" kern="1200"/>
        </a:p>
      </dsp:txBody>
      <dsp:txXfrm rot="-5400000">
        <a:off x="2858683" y="4156820"/>
        <a:ext cx="130982" cy="127344"/>
      </dsp:txXfrm>
    </dsp:sp>
    <dsp:sp modelId="{020AAF12-9014-4348-9059-E8F4128A7ACB}">
      <dsp:nvSpPr>
        <dsp:cNvPr id="0" name=""/>
        <dsp:cNvSpPr/>
      </dsp:nvSpPr>
      <dsp:spPr>
        <a:xfrm>
          <a:off x="1953931" y="4369061"/>
          <a:ext cx="1940487" cy="485121"/>
        </a:xfrm>
        <a:prstGeom prst="roundRect">
          <a:avLst>
            <a:gd name="adj" fmla="val 10000"/>
          </a:avLst>
        </a:prstGeom>
        <a:solidFill>
          <a:schemeClr val="lt1">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err="1"/>
            <a:t>output.pdf</a:t>
          </a:r>
          <a:endParaRPr lang="en-US" sz="1800" kern="1200" dirty="0"/>
        </a:p>
      </dsp:txBody>
      <dsp:txXfrm>
        <a:off x="1968140" y="4383270"/>
        <a:ext cx="1912069" cy="45670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F90091-8607-C84C-BBE9-FF8FC29CD4AD}">
      <dsp:nvSpPr>
        <dsp:cNvPr id="0" name=""/>
        <dsp:cNvSpPr/>
      </dsp:nvSpPr>
      <dsp:spPr>
        <a:xfrm>
          <a:off x="1556966" y="593"/>
          <a:ext cx="1536889" cy="694639"/>
        </a:xfrm>
        <a:prstGeom prst="roundRect">
          <a:avLst>
            <a:gd name="adj" fmla="val 10000"/>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sv-SE" sz="1500" b="0" i="0" u="none" kern="1200" dirty="0"/>
            <a:t>HG00097</a:t>
          </a:r>
          <a:r>
            <a:rPr lang="en-US" sz="1500" b="0" kern="1200" dirty="0">
              <a:solidFill>
                <a:schemeClr val="tx1"/>
              </a:solidFill>
            </a:rPr>
            <a:t>_1.fastq</a:t>
          </a:r>
        </a:p>
        <a:p>
          <a:pPr marL="0" lvl="0" indent="0" algn="ctr" defTabSz="666750">
            <a:lnSpc>
              <a:spcPct val="90000"/>
            </a:lnSpc>
            <a:spcBef>
              <a:spcPct val="0"/>
            </a:spcBef>
            <a:spcAft>
              <a:spcPct val="35000"/>
            </a:spcAft>
            <a:buNone/>
          </a:pPr>
          <a:r>
            <a:rPr lang="sv-SE" sz="1500" b="0" i="0" u="none" kern="1200" dirty="0"/>
            <a:t>HG00097</a:t>
          </a:r>
          <a:r>
            <a:rPr lang="en-US" sz="1500" b="0" kern="1200" dirty="0">
              <a:solidFill>
                <a:schemeClr val="tx1"/>
              </a:solidFill>
            </a:rPr>
            <a:t>_2.fastq</a:t>
          </a:r>
        </a:p>
      </dsp:txBody>
      <dsp:txXfrm>
        <a:off x="1577311" y="20938"/>
        <a:ext cx="1496199" cy="653949"/>
      </dsp:txXfrm>
    </dsp:sp>
    <dsp:sp modelId="{C9BF42DD-7B11-4E40-9497-E1EABD250674}">
      <dsp:nvSpPr>
        <dsp:cNvPr id="0" name=""/>
        <dsp:cNvSpPr/>
      </dsp:nvSpPr>
      <dsp:spPr>
        <a:xfrm rot="5400000">
          <a:off x="2195166" y="712598"/>
          <a:ext cx="260489" cy="3125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sv-SE" sz="1200" kern="1200"/>
        </a:p>
      </dsp:txBody>
      <dsp:txXfrm rot="-5400000">
        <a:off x="2231635" y="738647"/>
        <a:ext cx="187553" cy="182342"/>
      </dsp:txXfrm>
    </dsp:sp>
    <dsp:sp modelId="{FA156E63-B30A-234D-BA80-F46C365C0D70}">
      <dsp:nvSpPr>
        <dsp:cNvPr id="0" name=""/>
        <dsp:cNvSpPr/>
      </dsp:nvSpPr>
      <dsp:spPr>
        <a:xfrm>
          <a:off x="1556966" y="1042552"/>
          <a:ext cx="1536889" cy="694639"/>
        </a:xfrm>
        <a:prstGeom prst="roundRect">
          <a:avLst>
            <a:gd name="adj" fmla="val 10000"/>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Alignment</a:t>
          </a:r>
        </a:p>
      </dsp:txBody>
      <dsp:txXfrm>
        <a:off x="1577311" y="1062897"/>
        <a:ext cx="1496199" cy="653949"/>
      </dsp:txXfrm>
    </dsp:sp>
    <dsp:sp modelId="{D863175A-CB6F-F44E-AC77-7A9B2760E9F8}">
      <dsp:nvSpPr>
        <dsp:cNvPr id="0" name=""/>
        <dsp:cNvSpPr/>
      </dsp:nvSpPr>
      <dsp:spPr>
        <a:xfrm rot="5400000">
          <a:off x="2195166" y="1754557"/>
          <a:ext cx="260489" cy="3125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sv-SE" sz="1200" kern="1200"/>
        </a:p>
      </dsp:txBody>
      <dsp:txXfrm rot="-5400000">
        <a:off x="2231635" y="1780606"/>
        <a:ext cx="187553" cy="182342"/>
      </dsp:txXfrm>
    </dsp:sp>
    <dsp:sp modelId="{D4F55BBC-0AA4-9048-B86F-661F429757BB}">
      <dsp:nvSpPr>
        <dsp:cNvPr id="0" name=""/>
        <dsp:cNvSpPr/>
      </dsp:nvSpPr>
      <dsp:spPr>
        <a:xfrm>
          <a:off x="1556966" y="2084511"/>
          <a:ext cx="1536889" cy="694639"/>
        </a:xfrm>
        <a:prstGeom prst="roundRect">
          <a:avLst>
            <a:gd name="adj" fmla="val 10000"/>
          </a:avLst>
        </a:prstGeom>
        <a:solidFill>
          <a:schemeClr val="bg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baseline="0" dirty="0"/>
            <a:t>HG00097.bam</a:t>
          </a:r>
          <a:endParaRPr lang="en-US" sz="1500" kern="1200" dirty="0"/>
        </a:p>
      </dsp:txBody>
      <dsp:txXfrm>
        <a:off x="1577311" y="2104856"/>
        <a:ext cx="1496199" cy="653949"/>
      </dsp:txXfrm>
    </dsp:sp>
    <dsp:sp modelId="{8101AA47-DDA9-A447-BE9D-4492B028B7B4}">
      <dsp:nvSpPr>
        <dsp:cNvPr id="0" name=""/>
        <dsp:cNvSpPr/>
      </dsp:nvSpPr>
      <dsp:spPr>
        <a:xfrm rot="5400000">
          <a:off x="2195166" y="2796516"/>
          <a:ext cx="260489" cy="3125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rot="-5400000">
        <a:off x="2231635" y="2822565"/>
        <a:ext cx="187553" cy="182342"/>
      </dsp:txXfrm>
    </dsp:sp>
    <dsp:sp modelId="{428727D4-D257-D543-A8BE-83021F6A69D0}">
      <dsp:nvSpPr>
        <dsp:cNvPr id="0" name=""/>
        <dsp:cNvSpPr/>
      </dsp:nvSpPr>
      <dsp:spPr>
        <a:xfrm>
          <a:off x="1556966" y="3126470"/>
          <a:ext cx="1536889" cy="694639"/>
        </a:xfrm>
        <a:prstGeom prst="roundRect">
          <a:avLst>
            <a:gd name="adj" fmla="val 10000"/>
          </a:avLst>
        </a:prstGeom>
        <a:solidFill>
          <a:schemeClr val="lt1">
            <a:hueOff val="0"/>
            <a:satOff val="0"/>
            <a:lumOff val="0"/>
            <a:alphaOff val="0"/>
          </a:schemeClr>
        </a:solidFill>
        <a:ln w="12700" cap="flat" cmpd="sng" algn="ctr">
          <a:solidFill>
            <a:srgbClr val="89AE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baseline="0" dirty="0" err="1"/>
            <a:t>VariantCalling</a:t>
          </a:r>
          <a:r>
            <a:rPr lang="en-US" sz="1500" kern="1200" baseline="0" dirty="0"/>
            <a:t> </a:t>
          </a:r>
          <a:endParaRPr lang="en-US" sz="1500" kern="1200" dirty="0"/>
        </a:p>
      </dsp:txBody>
      <dsp:txXfrm>
        <a:off x="1577311" y="3146815"/>
        <a:ext cx="1496199" cy="653949"/>
      </dsp:txXfrm>
    </dsp:sp>
    <dsp:sp modelId="{2D3D5A02-249C-6F4E-97BF-DAF5E97B2CB0}">
      <dsp:nvSpPr>
        <dsp:cNvPr id="0" name=""/>
        <dsp:cNvSpPr/>
      </dsp:nvSpPr>
      <dsp:spPr>
        <a:xfrm rot="5400000">
          <a:off x="2195166" y="3838475"/>
          <a:ext cx="260489" cy="3125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rot="-5400000">
        <a:off x="2231635" y="3864524"/>
        <a:ext cx="187553" cy="182342"/>
      </dsp:txXfrm>
    </dsp:sp>
    <dsp:sp modelId="{83DD6050-A8F1-B345-97F3-B84086A453D8}">
      <dsp:nvSpPr>
        <dsp:cNvPr id="0" name=""/>
        <dsp:cNvSpPr/>
      </dsp:nvSpPr>
      <dsp:spPr>
        <a:xfrm>
          <a:off x="1556966" y="4168429"/>
          <a:ext cx="1536889" cy="694639"/>
        </a:xfrm>
        <a:prstGeom prst="roundRect">
          <a:avLst>
            <a:gd name="adj" fmla="val 10000"/>
          </a:avLst>
        </a:prstGeom>
        <a:solidFill>
          <a:schemeClr val="lt1">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sv-SE" sz="1500" b="0" i="0" u="none" kern="1200" dirty="0"/>
            <a:t>HG00097</a:t>
          </a:r>
          <a:r>
            <a:rPr lang="en-US" sz="1500" kern="1200" dirty="0"/>
            <a:t>.</a:t>
          </a:r>
          <a:r>
            <a:rPr lang="en-US" sz="1500" kern="1200" dirty="0" err="1"/>
            <a:t>vcf</a:t>
          </a:r>
          <a:endParaRPr lang="en-US" sz="1500" kern="1200" dirty="0"/>
        </a:p>
      </dsp:txBody>
      <dsp:txXfrm>
        <a:off x="1577311" y="4188774"/>
        <a:ext cx="1496199" cy="65394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F90091-8607-C84C-BBE9-FF8FC29CD4AD}">
      <dsp:nvSpPr>
        <dsp:cNvPr id="0" name=""/>
        <dsp:cNvSpPr/>
      </dsp:nvSpPr>
      <dsp:spPr>
        <a:xfrm>
          <a:off x="1556966" y="593"/>
          <a:ext cx="1536889" cy="694639"/>
        </a:xfrm>
        <a:prstGeom prst="roundRect">
          <a:avLst>
            <a:gd name="adj" fmla="val 10000"/>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sv-SE" sz="1500" b="0" i="0" u="none" kern="1200" dirty="0"/>
            <a:t>HG00097</a:t>
          </a:r>
          <a:r>
            <a:rPr lang="en-US" sz="1500" b="0" kern="1200" dirty="0">
              <a:solidFill>
                <a:schemeClr val="tx1"/>
              </a:solidFill>
            </a:rPr>
            <a:t>_1.fastq</a:t>
          </a:r>
        </a:p>
        <a:p>
          <a:pPr marL="0" lvl="0" indent="0" algn="ctr" defTabSz="666750">
            <a:lnSpc>
              <a:spcPct val="90000"/>
            </a:lnSpc>
            <a:spcBef>
              <a:spcPct val="0"/>
            </a:spcBef>
            <a:spcAft>
              <a:spcPct val="35000"/>
            </a:spcAft>
            <a:buNone/>
          </a:pPr>
          <a:r>
            <a:rPr lang="sv-SE" sz="1500" b="0" i="0" u="none" kern="1200" dirty="0"/>
            <a:t>HG00097</a:t>
          </a:r>
          <a:r>
            <a:rPr lang="en-US" sz="1500" b="0" kern="1200" dirty="0">
              <a:solidFill>
                <a:schemeClr val="tx1"/>
              </a:solidFill>
            </a:rPr>
            <a:t>_2.fastq</a:t>
          </a:r>
        </a:p>
      </dsp:txBody>
      <dsp:txXfrm>
        <a:off x="1577311" y="20938"/>
        <a:ext cx="1496199" cy="653949"/>
      </dsp:txXfrm>
    </dsp:sp>
    <dsp:sp modelId="{C9BF42DD-7B11-4E40-9497-E1EABD250674}">
      <dsp:nvSpPr>
        <dsp:cNvPr id="0" name=""/>
        <dsp:cNvSpPr/>
      </dsp:nvSpPr>
      <dsp:spPr>
        <a:xfrm rot="5400000">
          <a:off x="2195166" y="712598"/>
          <a:ext cx="260489" cy="3125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sv-SE" sz="1200" kern="1200"/>
        </a:p>
      </dsp:txBody>
      <dsp:txXfrm rot="-5400000">
        <a:off x="2231635" y="738647"/>
        <a:ext cx="187553" cy="182342"/>
      </dsp:txXfrm>
    </dsp:sp>
    <dsp:sp modelId="{FA156E63-B30A-234D-BA80-F46C365C0D70}">
      <dsp:nvSpPr>
        <dsp:cNvPr id="0" name=""/>
        <dsp:cNvSpPr/>
      </dsp:nvSpPr>
      <dsp:spPr>
        <a:xfrm>
          <a:off x="1556966" y="1042552"/>
          <a:ext cx="1536889" cy="694639"/>
        </a:xfrm>
        <a:prstGeom prst="roundRect">
          <a:avLst>
            <a:gd name="adj" fmla="val 10000"/>
          </a:avLst>
        </a:prstGeom>
        <a:solidFill>
          <a:srgbClr val="89AE00"/>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BWA mem</a:t>
          </a:r>
        </a:p>
      </dsp:txBody>
      <dsp:txXfrm>
        <a:off x="1577311" y="1062897"/>
        <a:ext cx="1496199" cy="653949"/>
      </dsp:txXfrm>
    </dsp:sp>
    <dsp:sp modelId="{D863175A-CB6F-F44E-AC77-7A9B2760E9F8}">
      <dsp:nvSpPr>
        <dsp:cNvPr id="0" name=""/>
        <dsp:cNvSpPr/>
      </dsp:nvSpPr>
      <dsp:spPr>
        <a:xfrm rot="5400000">
          <a:off x="2195166" y="1754557"/>
          <a:ext cx="260489" cy="3125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sv-SE" sz="1200" kern="1200"/>
        </a:p>
      </dsp:txBody>
      <dsp:txXfrm rot="-5400000">
        <a:off x="2231635" y="1780606"/>
        <a:ext cx="187553" cy="182342"/>
      </dsp:txXfrm>
    </dsp:sp>
    <dsp:sp modelId="{D4F55BBC-0AA4-9048-B86F-661F429757BB}">
      <dsp:nvSpPr>
        <dsp:cNvPr id="0" name=""/>
        <dsp:cNvSpPr/>
      </dsp:nvSpPr>
      <dsp:spPr>
        <a:xfrm>
          <a:off x="1556966" y="2084511"/>
          <a:ext cx="1536889" cy="694639"/>
        </a:xfrm>
        <a:prstGeom prst="roundRect">
          <a:avLst>
            <a:gd name="adj" fmla="val 10000"/>
          </a:avLst>
        </a:prstGeom>
        <a:solidFill>
          <a:schemeClr val="bg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baseline="0" dirty="0"/>
            <a:t>HG00097.bam</a:t>
          </a:r>
          <a:endParaRPr lang="en-US" sz="1500" kern="1200" dirty="0"/>
        </a:p>
      </dsp:txBody>
      <dsp:txXfrm>
        <a:off x="1577311" y="2104856"/>
        <a:ext cx="1496199" cy="653949"/>
      </dsp:txXfrm>
    </dsp:sp>
    <dsp:sp modelId="{8101AA47-DDA9-A447-BE9D-4492B028B7B4}">
      <dsp:nvSpPr>
        <dsp:cNvPr id="0" name=""/>
        <dsp:cNvSpPr/>
      </dsp:nvSpPr>
      <dsp:spPr>
        <a:xfrm rot="5400000">
          <a:off x="2195166" y="2796516"/>
          <a:ext cx="260489" cy="3125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rot="-5400000">
        <a:off x="2231635" y="2822565"/>
        <a:ext cx="187553" cy="182342"/>
      </dsp:txXfrm>
    </dsp:sp>
    <dsp:sp modelId="{428727D4-D257-D543-A8BE-83021F6A69D0}">
      <dsp:nvSpPr>
        <dsp:cNvPr id="0" name=""/>
        <dsp:cNvSpPr/>
      </dsp:nvSpPr>
      <dsp:spPr>
        <a:xfrm>
          <a:off x="1556966" y="3126470"/>
          <a:ext cx="1536889" cy="694639"/>
        </a:xfrm>
        <a:prstGeom prst="roundRect">
          <a:avLst>
            <a:gd name="adj" fmla="val 10000"/>
          </a:avLst>
        </a:prstGeom>
        <a:solidFill>
          <a:schemeClr val="lt1"/>
        </a:solidFill>
        <a:ln w="12700" cap="flat" cmpd="sng" algn="ctr">
          <a:solidFill>
            <a:schemeClr val="accent1"/>
          </a:solidFill>
          <a:prstDash val="solid"/>
          <a:miter lim="800000"/>
        </a:ln>
        <a:effectLst/>
      </dsp:spPr>
      <dsp:style>
        <a:lnRef idx="2">
          <a:schemeClr val="accent1"/>
        </a:lnRef>
        <a:fillRef idx="1">
          <a:schemeClr val="lt1"/>
        </a:fillRef>
        <a:effectRef idx="0">
          <a:schemeClr val="accent1"/>
        </a:effectRef>
        <a:fontRef idx="minor">
          <a:schemeClr val="dk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baseline="0" dirty="0" err="1"/>
            <a:t>HaplotypeCaller</a:t>
          </a:r>
          <a:r>
            <a:rPr lang="en-US" sz="1500" kern="1200" baseline="0" dirty="0"/>
            <a:t> </a:t>
          </a:r>
          <a:endParaRPr lang="en-US" sz="1500" kern="1200" dirty="0"/>
        </a:p>
      </dsp:txBody>
      <dsp:txXfrm>
        <a:off x="1577311" y="3146815"/>
        <a:ext cx="1496199" cy="653949"/>
      </dsp:txXfrm>
    </dsp:sp>
    <dsp:sp modelId="{86E9699D-C5F9-4E44-B1C0-986B52C2D293}">
      <dsp:nvSpPr>
        <dsp:cNvPr id="0" name=""/>
        <dsp:cNvSpPr/>
      </dsp:nvSpPr>
      <dsp:spPr>
        <a:xfrm rot="5400000">
          <a:off x="2195166" y="3838475"/>
          <a:ext cx="260489" cy="3125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rot="-5400000">
        <a:off x="2231635" y="3864524"/>
        <a:ext cx="187553" cy="182342"/>
      </dsp:txXfrm>
    </dsp:sp>
    <dsp:sp modelId="{591960D2-A7A4-DC49-B26A-61208A5B5EC4}">
      <dsp:nvSpPr>
        <dsp:cNvPr id="0" name=""/>
        <dsp:cNvSpPr/>
      </dsp:nvSpPr>
      <dsp:spPr>
        <a:xfrm>
          <a:off x="1556966" y="4168429"/>
          <a:ext cx="1536889" cy="694639"/>
        </a:xfrm>
        <a:prstGeom prst="roundRect">
          <a:avLst>
            <a:gd name="adj" fmla="val 10000"/>
          </a:avLst>
        </a:prstGeom>
        <a:solidFill>
          <a:schemeClr val="lt1">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sv-SE" sz="1500" b="0" i="0" u="none" kern="1200" dirty="0"/>
            <a:t>HG00097</a:t>
          </a:r>
          <a:r>
            <a:rPr lang="en-US" sz="1500" kern="1200" dirty="0"/>
            <a:t>.</a:t>
          </a:r>
          <a:r>
            <a:rPr lang="en-US" sz="1500" kern="1200" dirty="0" err="1"/>
            <a:t>vcf</a:t>
          </a:r>
          <a:endParaRPr lang="en-US" sz="1500" kern="1200" dirty="0"/>
        </a:p>
      </dsp:txBody>
      <dsp:txXfrm>
        <a:off x="1577311" y="4188774"/>
        <a:ext cx="1496199" cy="65394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F90091-8607-C84C-BBE9-FF8FC29CD4AD}">
      <dsp:nvSpPr>
        <dsp:cNvPr id="0" name=""/>
        <dsp:cNvSpPr/>
      </dsp:nvSpPr>
      <dsp:spPr>
        <a:xfrm>
          <a:off x="1556966" y="593"/>
          <a:ext cx="1536889" cy="694639"/>
        </a:xfrm>
        <a:prstGeom prst="roundRect">
          <a:avLst>
            <a:gd name="adj" fmla="val 10000"/>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sv-SE" sz="1500" b="0" i="0" u="none" kern="1200" dirty="0"/>
            <a:t>HG00097</a:t>
          </a:r>
          <a:r>
            <a:rPr lang="en-US" sz="1500" b="0" kern="1200" dirty="0">
              <a:solidFill>
                <a:schemeClr val="tx1"/>
              </a:solidFill>
            </a:rPr>
            <a:t>_1.fastq</a:t>
          </a:r>
        </a:p>
        <a:p>
          <a:pPr marL="0" lvl="0" indent="0" algn="ctr" defTabSz="666750">
            <a:lnSpc>
              <a:spcPct val="90000"/>
            </a:lnSpc>
            <a:spcBef>
              <a:spcPct val="0"/>
            </a:spcBef>
            <a:spcAft>
              <a:spcPct val="35000"/>
            </a:spcAft>
            <a:buNone/>
          </a:pPr>
          <a:r>
            <a:rPr lang="sv-SE" sz="1500" b="0" i="0" u="none" kern="1200" dirty="0"/>
            <a:t>HG00097</a:t>
          </a:r>
          <a:r>
            <a:rPr lang="en-US" sz="1500" b="0" kern="1200" dirty="0">
              <a:solidFill>
                <a:schemeClr val="tx1"/>
              </a:solidFill>
            </a:rPr>
            <a:t>_2.fastq</a:t>
          </a:r>
        </a:p>
      </dsp:txBody>
      <dsp:txXfrm>
        <a:off x="1577311" y="20938"/>
        <a:ext cx="1496199" cy="653949"/>
      </dsp:txXfrm>
    </dsp:sp>
    <dsp:sp modelId="{C9BF42DD-7B11-4E40-9497-E1EABD250674}">
      <dsp:nvSpPr>
        <dsp:cNvPr id="0" name=""/>
        <dsp:cNvSpPr/>
      </dsp:nvSpPr>
      <dsp:spPr>
        <a:xfrm rot="5400000">
          <a:off x="2195166" y="712598"/>
          <a:ext cx="260489" cy="3125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sv-SE" sz="1200" kern="1200"/>
        </a:p>
      </dsp:txBody>
      <dsp:txXfrm rot="-5400000">
        <a:off x="2231635" y="738647"/>
        <a:ext cx="187553" cy="182342"/>
      </dsp:txXfrm>
    </dsp:sp>
    <dsp:sp modelId="{FA156E63-B30A-234D-BA80-F46C365C0D70}">
      <dsp:nvSpPr>
        <dsp:cNvPr id="0" name=""/>
        <dsp:cNvSpPr/>
      </dsp:nvSpPr>
      <dsp:spPr>
        <a:xfrm>
          <a:off x="1556966" y="1042552"/>
          <a:ext cx="1536889" cy="694639"/>
        </a:xfrm>
        <a:prstGeom prst="roundRect">
          <a:avLst>
            <a:gd name="adj" fmla="val 10000"/>
          </a:avLst>
        </a:pr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BWA mem</a:t>
          </a:r>
        </a:p>
      </dsp:txBody>
      <dsp:txXfrm>
        <a:off x="1577311" y="1062897"/>
        <a:ext cx="1496199" cy="653949"/>
      </dsp:txXfrm>
    </dsp:sp>
    <dsp:sp modelId="{D863175A-CB6F-F44E-AC77-7A9B2760E9F8}">
      <dsp:nvSpPr>
        <dsp:cNvPr id="0" name=""/>
        <dsp:cNvSpPr/>
      </dsp:nvSpPr>
      <dsp:spPr>
        <a:xfrm rot="5400000">
          <a:off x="2195166" y="1754557"/>
          <a:ext cx="260489" cy="3125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sv-SE" sz="1200" kern="1200"/>
        </a:p>
      </dsp:txBody>
      <dsp:txXfrm rot="-5400000">
        <a:off x="2231635" y="1780606"/>
        <a:ext cx="187553" cy="182342"/>
      </dsp:txXfrm>
    </dsp:sp>
    <dsp:sp modelId="{D4F55BBC-0AA4-9048-B86F-661F429757BB}">
      <dsp:nvSpPr>
        <dsp:cNvPr id="0" name=""/>
        <dsp:cNvSpPr/>
      </dsp:nvSpPr>
      <dsp:spPr>
        <a:xfrm>
          <a:off x="1556966" y="2084511"/>
          <a:ext cx="1536889" cy="694639"/>
        </a:xfrm>
        <a:prstGeom prst="roundRect">
          <a:avLst>
            <a:gd name="adj" fmla="val 10000"/>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baseline="0" dirty="0"/>
            <a:t>HG00097.bam</a:t>
          </a:r>
          <a:endParaRPr lang="en-US" sz="1500" kern="1200" dirty="0"/>
        </a:p>
      </dsp:txBody>
      <dsp:txXfrm>
        <a:off x="1577311" y="2104856"/>
        <a:ext cx="1496199" cy="653949"/>
      </dsp:txXfrm>
    </dsp:sp>
    <dsp:sp modelId="{8101AA47-DDA9-A447-BE9D-4492B028B7B4}">
      <dsp:nvSpPr>
        <dsp:cNvPr id="0" name=""/>
        <dsp:cNvSpPr/>
      </dsp:nvSpPr>
      <dsp:spPr>
        <a:xfrm rot="5400000">
          <a:off x="2195166" y="2796516"/>
          <a:ext cx="260489" cy="3125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rot="-5400000">
        <a:off x="2231635" y="2822565"/>
        <a:ext cx="187553" cy="182342"/>
      </dsp:txXfrm>
    </dsp:sp>
    <dsp:sp modelId="{428727D4-D257-D543-A8BE-83021F6A69D0}">
      <dsp:nvSpPr>
        <dsp:cNvPr id="0" name=""/>
        <dsp:cNvSpPr/>
      </dsp:nvSpPr>
      <dsp:spPr>
        <a:xfrm>
          <a:off x="1556966" y="3126470"/>
          <a:ext cx="1536889" cy="694639"/>
        </a:xfrm>
        <a:prstGeom prst="roundRect">
          <a:avLst>
            <a:gd name="adj" fmla="val 10000"/>
          </a:avLst>
        </a:prstGeom>
        <a:solidFill>
          <a:srgbClr val="89AE0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baseline="0" dirty="0" err="1"/>
            <a:t>HaplotypeCaller</a:t>
          </a:r>
          <a:r>
            <a:rPr lang="en-US" sz="1500" kern="1200" baseline="0" dirty="0"/>
            <a:t> </a:t>
          </a:r>
          <a:endParaRPr lang="en-US" sz="1500" kern="1200" dirty="0"/>
        </a:p>
      </dsp:txBody>
      <dsp:txXfrm>
        <a:off x="1577311" y="3146815"/>
        <a:ext cx="1496199" cy="653949"/>
      </dsp:txXfrm>
    </dsp:sp>
    <dsp:sp modelId="{A40882C2-5303-754F-8227-3E06D42C1B5F}">
      <dsp:nvSpPr>
        <dsp:cNvPr id="0" name=""/>
        <dsp:cNvSpPr/>
      </dsp:nvSpPr>
      <dsp:spPr>
        <a:xfrm rot="5400000">
          <a:off x="2195166" y="3838475"/>
          <a:ext cx="260489" cy="3125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rot="-5400000">
        <a:off x="2231635" y="3864524"/>
        <a:ext cx="187553" cy="182342"/>
      </dsp:txXfrm>
    </dsp:sp>
    <dsp:sp modelId="{3C650B5D-7D89-434A-9B76-663633D3077A}">
      <dsp:nvSpPr>
        <dsp:cNvPr id="0" name=""/>
        <dsp:cNvSpPr/>
      </dsp:nvSpPr>
      <dsp:spPr>
        <a:xfrm>
          <a:off x="1556966" y="4168429"/>
          <a:ext cx="1536889" cy="694639"/>
        </a:xfrm>
        <a:prstGeom prst="roundRect">
          <a:avLst>
            <a:gd name="adj" fmla="val 10000"/>
          </a:avLst>
        </a:prstGeom>
        <a:solidFill>
          <a:schemeClr val="lt1">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sv-SE" sz="1500" b="0" i="0" u="none" kern="1200" dirty="0"/>
            <a:t>HG00097</a:t>
          </a:r>
          <a:r>
            <a:rPr lang="en-US" sz="1500" kern="1200" dirty="0"/>
            <a:t>.</a:t>
          </a:r>
          <a:r>
            <a:rPr lang="en-US" sz="1500" kern="1200" dirty="0" err="1"/>
            <a:t>vcf</a:t>
          </a:r>
          <a:endParaRPr lang="en-US" sz="1500" kern="1200" dirty="0"/>
        </a:p>
      </dsp:txBody>
      <dsp:txXfrm>
        <a:off x="1577311" y="4188774"/>
        <a:ext cx="1496199" cy="65394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F90091-8607-C84C-BBE9-FF8FC29CD4AD}">
      <dsp:nvSpPr>
        <dsp:cNvPr id="0" name=""/>
        <dsp:cNvSpPr/>
      </dsp:nvSpPr>
      <dsp:spPr>
        <a:xfrm>
          <a:off x="1556966" y="593"/>
          <a:ext cx="1536889" cy="694639"/>
        </a:xfrm>
        <a:prstGeom prst="roundRect">
          <a:avLst>
            <a:gd name="adj" fmla="val 10000"/>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sv-SE" sz="1500" b="0" i="0" u="none" kern="1200" dirty="0"/>
            <a:t>HG00097</a:t>
          </a:r>
          <a:r>
            <a:rPr lang="en-US" sz="1500" b="0" kern="1200" dirty="0">
              <a:solidFill>
                <a:schemeClr val="tx1"/>
              </a:solidFill>
            </a:rPr>
            <a:t>_1.fastq</a:t>
          </a:r>
        </a:p>
        <a:p>
          <a:pPr marL="0" lvl="0" indent="0" algn="ctr" defTabSz="666750">
            <a:lnSpc>
              <a:spcPct val="90000"/>
            </a:lnSpc>
            <a:spcBef>
              <a:spcPct val="0"/>
            </a:spcBef>
            <a:spcAft>
              <a:spcPct val="35000"/>
            </a:spcAft>
            <a:buNone/>
          </a:pPr>
          <a:r>
            <a:rPr lang="sv-SE" sz="1500" b="0" i="0" u="none" kern="1200" dirty="0"/>
            <a:t>HG00097</a:t>
          </a:r>
          <a:r>
            <a:rPr lang="en-US" sz="1500" b="0" kern="1200" dirty="0">
              <a:solidFill>
                <a:schemeClr val="tx1"/>
              </a:solidFill>
            </a:rPr>
            <a:t>_2.fastq</a:t>
          </a:r>
        </a:p>
      </dsp:txBody>
      <dsp:txXfrm>
        <a:off x="1577311" y="20938"/>
        <a:ext cx="1496199" cy="653949"/>
      </dsp:txXfrm>
    </dsp:sp>
    <dsp:sp modelId="{C9BF42DD-7B11-4E40-9497-E1EABD250674}">
      <dsp:nvSpPr>
        <dsp:cNvPr id="0" name=""/>
        <dsp:cNvSpPr/>
      </dsp:nvSpPr>
      <dsp:spPr>
        <a:xfrm rot="5400000">
          <a:off x="2195166" y="712598"/>
          <a:ext cx="260489" cy="3125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sv-SE" sz="1200" kern="1200"/>
        </a:p>
      </dsp:txBody>
      <dsp:txXfrm rot="-5400000">
        <a:off x="2231635" y="738647"/>
        <a:ext cx="187553" cy="182342"/>
      </dsp:txXfrm>
    </dsp:sp>
    <dsp:sp modelId="{FA156E63-B30A-234D-BA80-F46C365C0D70}">
      <dsp:nvSpPr>
        <dsp:cNvPr id="0" name=""/>
        <dsp:cNvSpPr/>
      </dsp:nvSpPr>
      <dsp:spPr>
        <a:xfrm>
          <a:off x="1556966" y="1042552"/>
          <a:ext cx="1536889" cy="694639"/>
        </a:xfrm>
        <a:prstGeom prst="roundRect">
          <a:avLst>
            <a:gd name="adj" fmla="val 10000"/>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Alignment</a:t>
          </a:r>
        </a:p>
      </dsp:txBody>
      <dsp:txXfrm>
        <a:off x="1577311" y="1062897"/>
        <a:ext cx="1496199" cy="653949"/>
      </dsp:txXfrm>
    </dsp:sp>
    <dsp:sp modelId="{D863175A-CB6F-F44E-AC77-7A9B2760E9F8}">
      <dsp:nvSpPr>
        <dsp:cNvPr id="0" name=""/>
        <dsp:cNvSpPr/>
      </dsp:nvSpPr>
      <dsp:spPr>
        <a:xfrm rot="5400000">
          <a:off x="2195166" y="1754557"/>
          <a:ext cx="260489" cy="3125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sv-SE" sz="1200" kern="1200"/>
        </a:p>
      </dsp:txBody>
      <dsp:txXfrm rot="-5400000">
        <a:off x="2231635" y="1780606"/>
        <a:ext cx="187553" cy="182342"/>
      </dsp:txXfrm>
    </dsp:sp>
    <dsp:sp modelId="{D4F55BBC-0AA4-9048-B86F-661F429757BB}">
      <dsp:nvSpPr>
        <dsp:cNvPr id="0" name=""/>
        <dsp:cNvSpPr/>
      </dsp:nvSpPr>
      <dsp:spPr>
        <a:xfrm>
          <a:off x="1556966" y="2084511"/>
          <a:ext cx="1536889" cy="694639"/>
        </a:xfrm>
        <a:prstGeom prst="roundRect">
          <a:avLst>
            <a:gd name="adj" fmla="val 10000"/>
          </a:avLst>
        </a:prstGeom>
        <a:solidFill>
          <a:schemeClr val="bg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baseline="0" dirty="0"/>
            <a:t>HG00097.bam</a:t>
          </a:r>
          <a:endParaRPr lang="en-US" sz="1500" kern="1200" dirty="0"/>
        </a:p>
      </dsp:txBody>
      <dsp:txXfrm>
        <a:off x="1577311" y="2104856"/>
        <a:ext cx="1496199" cy="653949"/>
      </dsp:txXfrm>
    </dsp:sp>
    <dsp:sp modelId="{8101AA47-DDA9-A447-BE9D-4492B028B7B4}">
      <dsp:nvSpPr>
        <dsp:cNvPr id="0" name=""/>
        <dsp:cNvSpPr/>
      </dsp:nvSpPr>
      <dsp:spPr>
        <a:xfrm rot="5400000">
          <a:off x="2195166" y="2796516"/>
          <a:ext cx="260489" cy="3125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rot="-5400000">
        <a:off x="2231635" y="2822565"/>
        <a:ext cx="187553" cy="182342"/>
      </dsp:txXfrm>
    </dsp:sp>
    <dsp:sp modelId="{428727D4-D257-D543-A8BE-83021F6A69D0}">
      <dsp:nvSpPr>
        <dsp:cNvPr id="0" name=""/>
        <dsp:cNvSpPr/>
      </dsp:nvSpPr>
      <dsp:spPr>
        <a:xfrm>
          <a:off x="1556966" y="3126470"/>
          <a:ext cx="1536889" cy="694639"/>
        </a:xfrm>
        <a:prstGeom prst="roundRect">
          <a:avLst>
            <a:gd name="adj" fmla="val 10000"/>
          </a:avLst>
        </a:prstGeom>
        <a:solidFill>
          <a:schemeClr val="lt1">
            <a:hueOff val="0"/>
            <a:satOff val="0"/>
            <a:lumOff val="0"/>
            <a:alphaOff val="0"/>
          </a:schemeClr>
        </a:solidFill>
        <a:ln w="12700" cap="flat" cmpd="sng" algn="ctr">
          <a:solidFill>
            <a:srgbClr val="89AE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baseline="0" dirty="0" err="1"/>
            <a:t>VariantCalling</a:t>
          </a:r>
          <a:r>
            <a:rPr lang="en-US" sz="1500" kern="1200" baseline="0" dirty="0"/>
            <a:t> </a:t>
          </a:r>
          <a:endParaRPr lang="en-US" sz="1500" kern="1200" dirty="0"/>
        </a:p>
      </dsp:txBody>
      <dsp:txXfrm>
        <a:off x="1577311" y="3146815"/>
        <a:ext cx="1496199" cy="653949"/>
      </dsp:txXfrm>
    </dsp:sp>
    <dsp:sp modelId="{2D3D5A02-249C-6F4E-97BF-DAF5E97B2CB0}">
      <dsp:nvSpPr>
        <dsp:cNvPr id="0" name=""/>
        <dsp:cNvSpPr/>
      </dsp:nvSpPr>
      <dsp:spPr>
        <a:xfrm rot="5400000">
          <a:off x="2195166" y="3838475"/>
          <a:ext cx="260489" cy="3125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rot="-5400000">
        <a:off x="2231635" y="3864524"/>
        <a:ext cx="187553" cy="182342"/>
      </dsp:txXfrm>
    </dsp:sp>
    <dsp:sp modelId="{83DD6050-A8F1-B345-97F3-B84086A453D8}">
      <dsp:nvSpPr>
        <dsp:cNvPr id="0" name=""/>
        <dsp:cNvSpPr/>
      </dsp:nvSpPr>
      <dsp:spPr>
        <a:xfrm>
          <a:off x="1556966" y="4168429"/>
          <a:ext cx="1536889" cy="694639"/>
        </a:xfrm>
        <a:prstGeom prst="roundRect">
          <a:avLst>
            <a:gd name="adj" fmla="val 10000"/>
          </a:avLst>
        </a:prstGeom>
        <a:solidFill>
          <a:schemeClr val="lt1">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sv-SE" sz="1500" b="0" i="0" u="none" kern="1200" dirty="0"/>
            <a:t>HG00097</a:t>
          </a:r>
          <a:r>
            <a:rPr lang="en-US" sz="1500" kern="1200" dirty="0"/>
            <a:t>.</a:t>
          </a:r>
          <a:r>
            <a:rPr lang="en-US" sz="1500" kern="1200" dirty="0" err="1"/>
            <a:t>vcf</a:t>
          </a:r>
          <a:endParaRPr lang="en-US" sz="1500" kern="1200" dirty="0"/>
        </a:p>
      </dsp:txBody>
      <dsp:txXfrm>
        <a:off x="1577311" y="4188774"/>
        <a:ext cx="1496199" cy="653949"/>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F90091-8607-C84C-BBE9-FF8FC29CD4AD}">
      <dsp:nvSpPr>
        <dsp:cNvPr id="0" name=""/>
        <dsp:cNvSpPr/>
      </dsp:nvSpPr>
      <dsp:spPr>
        <a:xfrm>
          <a:off x="1556966" y="593"/>
          <a:ext cx="1536889" cy="694639"/>
        </a:xfrm>
        <a:prstGeom prst="roundRect">
          <a:avLst>
            <a:gd name="adj" fmla="val 10000"/>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sv-SE" sz="1500" b="0" i="0" u="none" kern="1200" dirty="0"/>
            <a:t>HG00097</a:t>
          </a:r>
          <a:r>
            <a:rPr lang="en-US" sz="1500" b="0" kern="1200" dirty="0">
              <a:solidFill>
                <a:schemeClr val="tx1"/>
              </a:solidFill>
            </a:rPr>
            <a:t>_1.fastq</a:t>
          </a:r>
        </a:p>
        <a:p>
          <a:pPr marL="0" lvl="0" indent="0" algn="ctr" defTabSz="666750">
            <a:lnSpc>
              <a:spcPct val="90000"/>
            </a:lnSpc>
            <a:spcBef>
              <a:spcPct val="0"/>
            </a:spcBef>
            <a:spcAft>
              <a:spcPct val="35000"/>
            </a:spcAft>
            <a:buNone/>
          </a:pPr>
          <a:r>
            <a:rPr lang="sv-SE" sz="1500" b="0" i="0" u="none" kern="1200" dirty="0"/>
            <a:t>HG00097</a:t>
          </a:r>
          <a:r>
            <a:rPr lang="en-US" sz="1500" b="0" kern="1200" dirty="0">
              <a:solidFill>
                <a:schemeClr val="tx1"/>
              </a:solidFill>
            </a:rPr>
            <a:t>_2.fastq</a:t>
          </a:r>
        </a:p>
      </dsp:txBody>
      <dsp:txXfrm>
        <a:off x="1577311" y="20938"/>
        <a:ext cx="1496199" cy="653949"/>
      </dsp:txXfrm>
    </dsp:sp>
    <dsp:sp modelId="{C9BF42DD-7B11-4E40-9497-E1EABD250674}">
      <dsp:nvSpPr>
        <dsp:cNvPr id="0" name=""/>
        <dsp:cNvSpPr/>
      </dsp:nvSpPr>
      <dsp:spPr>
        <a:xfrm rot="5400000">
          <a:off x="2195166" y="712598"/>
          <a:ext cx="260489" cy="3125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sv-SE" sz="1200" kern="1200"/>
        </a:p>
      </dsp:txBody>
      <dsp:txXfrm rot="-5400000">
        <a:off x="2231635" y="738647"/>
        <a:ext cx="187553" cy="182342"/>
      </dsp:txXfrm>
    </dsp:sp>
    <dsp:sp modelId="{FA156E63-B30A-234D-BA80-F46C365C0D70}">
      <dsp:nvSpPr>
        <dsp:cNvPr id="0" name=""/>
        <dsp:cNvSpPr/>
      </dsp:nvSpPr>
      <dsp:spPr>
        <a:xfrm>
          <a:off x="1556966" y="1042552"/>
          <a:ext cx="1536889" cy="694639"/>
        </a:xfrm>
        <a:prstGeom prst="roundRect">
          <a:avLst>
            <a:gd name="adj" fmla="val 10000"/>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BWA mem</a:t>
          </a:r>
        </a:p>
      </dsp:txBody>
      <dsp:txXfrm>
        <a:off x="1577311" y="1062897"/>
        <a:ext cx="1496199" cy="653949"/>
      </dsp:txXfrm>
    </dsp:sp>
    <dsp:sp modelId="{D863175A-CB6F-F44E-AC77-7A9B2760E9F8}">
      <dsp:nvSpPr>
        <dsp:cNvPr id="0" name=""/>
        <dsp:cNvSpPr/>
      </dsp:nvSpPr>
      <dsp:spPr>
        <a:xfrm rot="5400000">
          <a:off x="2195166" y="1754557"/>
          <a:ext cx="260489" cy="3125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sv-SE" sz="1200" kern="1200"/>
        </a:p>
      </dsp:txBody>
      <dsp:txXfrm rot="-5400000">
        <a:off x="2231635" y="1780606"/>
        <a:ext cx="187553" cy="182342"/>
      </dsp:txXfrm>
    </dsp:sp>
    <dsp:sp modelId="{D4F55BBC-0AA4-9048-B86F-661F429757BB}">
      <dsp:nvSpPr>
        <dsp:cNvPr id="0" name=""/>
        <dsp:cNvSpPr/>
      </dsp:nvSpPr>
      <dsp:spPr>
        <a:xfrm>
          <a:off x="1556966" y="2084511"/>
          <a:ext cx="1536889" cy="694639"/>
        </a:xfrm>
        <a:prstGeom prst="roundRect">
          <a:avLst>
            <a:gd name="adj" fmla="val 10000"/>
          </a:avLst>
        </a:prstGeom>
        <a:solidFill>
          <a:schemeClr val="bg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baseline="0" dirty="0"/>
            <a:t>HG00097.bam</a:t>
          </a:r>
          <a:endParaRPr lang="en-US" sz="1500" kern="1200" dirty="0"/>
        </a:p>
      </dsp:txBody>
      <dsp:txXfrm>
        <a:off x="1577311" y="2104856"/>
        <a:ext cx="1496199" cy="653949"/>
      </dsp:txXfrm>
    </dsp:sp>
    <dsp:sp modelId="{8101AA47-DDA9-A447-BE9D-4492B028B7B4}">
      <dsp:nvSpPr>
        <dsp:cNvPr id="0" name=""/>
        <dsp:cNvSpPr/>
      </dsp:nvSpPr>
      <dsp:spPr>
        <a:xfrm rot="5400000">
          <a:off x="2195166" y="2796516"/>
          <a:ext cx="260489" cy="3125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rot="-5400000">
        <a:off x="2231635" y="2822565"/>
        <a:ext cx="187553" cy="182342"/>
      </dsp:txXfrm>
    </dsp:sp>
    <dsp:sp modelId="{428727D4-D257-D543-A8BE-83021F6A69D0}">
      <dsp:nvSpPr>
        <dsp:cNvPr id="0" name=""/>
        <dsp:cNvSpPr/>
      </dsp:nvSpPr>
      <dsp:spPr>
        <a:xfrm>
          <a:off x="1556966" y="3126470"/>
          <a:ext cx="1536889" cy="694639"/>
        </a:xfrm>
        <a:prstGeom prst="roundRect">
          <a:avLst>
            <a:gd name="adj" fmla="val 10000"/>
          </a:avLst>
        </a:prstGeom>
        <a:solidFill>
          <a:schemeClr val="lt1">
            <a:hueOff val="0"/>
            <a:satOff val="0"/>
            <a:lumOff val="0"/>
            <a:alphaOff val="0"/>
          </a:schemeClr>
        </a:solidFill>
        <a:ln w="12700" cap="flat" cmpd="sng" algn="ctr">
          <a:solidFill>
            <a:srgbClr val="89AE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baseline="0" dirty="0" err="1"/>
            <a:t>HaplotypeCaller</a:t>
          </a:r>
          <a:r>
            <a:rPr lang="en-US" sz="1500" kern="1200" baseline="0" dirty="0"/>
            <a:t> </a:t>
          </a:r>
          <a:endParaRPr lang="en-US" sz="1500" kern="1200" dirty="0"/>
        </a:p>
      </dsp:txBody>
      <dsp:txXfrm>
        <a:off x="1577311" y="3146815"/>
        <a:ext cx="1496199" cy="653949"/>
      </dsp:txXfrm>
    </dsp:sp>
    <dsp:sp modelId="{2D3D5A02-249C-6F4E-97BF-DAF5E97B2CB0}">
      <dsp:nvSpPr>
        <dsp:cNvPr id="0" name=""/>
        <dsp:cNvSpPr/>
      </dsp:nvSpPr>
      <dsp:spPr>
        <a:xfrm rot="5400000">
          <a:off x="2195166" y="3838475"/>
          <a:ext cx="260489" cy="3125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rot="-5400000">
        <a:off x="2231635" y="3864524"/>
        <a:ext cx="187553" cy="182342"/>
      </dsp:txXfrm>
    </dsp:sp>
    <dsp:sp modelId="{83DD6050-A8F1-B345-97F3-B84086A453D8}">
      <dsp:nvSpPr>
        <dsp:cNvPr id="0" name=""/>
        <dsp:cNvSpPr/>
      </dsp:nvSpPr>
      <dsp:spPr>
        <a:xfrm>
          <a:off x="1556966" y="4168429"/>
          <a:ext cx="1536889" cy="694639"/>
        </a:xfrm>
        <a:prstGeom prst="roundRect">
          <a:avLst>
            <a:gd name="adj" fmla="val 10000"/>
          </a:avLst>
        </a:prstGeom>
        <a:solidFill>
          <a:schemeClr val="lt1">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sv-SE" sz="1500" b="0" i="0" u="none" kern="1200" dirty="0"/>
            <a:t>HG00097</a:t>
          </a:r>
          <a:r>
            <a:rPr lang="en-US" sz="1500" kern="1200" dirty="0"/>
            <a:t>.</a:t>
          </a:r>
          <a:r>
            <a:rPr lang="en-US" sz="1500" kern="1200" dirty="0" err="1"/>
            <a:t>vcf</a:t>
          </a:r>
          <a:endParaRPr lang="en-US" sz="1500" kern="1200" dirty="0"/>
        </a:p>
      </dsp:txBody>
      <dsp:txXfrm>
        <a:off x="1577311" y="4188774"/>
        <a:ext cx="1496199" cy="653949"/>
      </dsp:txXfrm>
    </dsp:sp>
  </dsp:spTree>
</dsp:drawing>
</file>

<file path=ppt/diagrams/layout1.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7B0AB0B-397C-384A-80F3-24D7E6683B6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SE"/>
          </a:p>
        </p:txBody>
      </p:sp>
      <p:sp>
        <p:nvSpPr>
          <p:cNvPr id="4" name="Footer Placeholder 3">
            <a:extLst>
              <a:ext uri="{FF2B5EF4-FFF2-40B4-BE49-F238E27FC236}">
                <a16:creationId xmlns:a16="http://schemas.microsoft.com/office/drawing/2014/main" id="{6F5FB158-5D5F-B441-8087-2A446C241B4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SE"/>
          </a:p>
        </p:txBody>
      </p:sp>
      <p:sp>
        <p:nvSpPr>
          <p:cNvPr id="5" name="Slide Number Placeholder 4">
            <a:extLst>
              <a:ext uri="{FF2B5EF4-FFF2-40B4-BE49-F238E27FC236}">
                <a16:creationId xmlns:a16="http://schemas.microsoft.com/office/drawing/2014/main" id="{3729AD04-1A41-444B-B0A2-9229EA1CDE7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998015E-433B-7744-8451-0A14B9989325}" type="slidenum">
              <a:rPr lang="en-SE" smtClean="0"/>
              <a:t>‹#›</a:t>
            </a:fld>
            <a:endParaRPr lang="en-SE"/>
          </a:p>
        </p:txBody>
      </p:sp>
      <p:sp>
        <p:nvSpPr>
          <p:cNvPr id="3" name="Date Placeholder 2">
            <a:extLst>
              <a:ext uri="{FF2B5EF4-FFF2-40B4-BE49-F238E27FC236}">
                <a16:creationId xmlns:a16="http://schemas.microsoft.com/office/drawing/2014/main" id="{A4BD7CB2-029F-0E4C-9C18-5EBFA0C7996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3D4F295-D1F4-D54B-BA69-832D96C6432A}" type="datetimeFigureOut">
              <a:rPr lang="en-SE" smtClean="0"/>
              <a:t>2023-02-08</a:t>
            </a:fld>
            <a:endParaRPr lang="en-SE"/>
          </a:p>
        </p:txBody>
      </p:sp>
    </p:spTree>
    <p:extLst>
      <p:ext uri="{BB962C8B-B14F-4D97-AF65-F5344CB8AC3E}">
        <p14:creationId xmlns:p14="http://schemas.microsoft.com/office/powerpoint/2010/main" val="33001497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S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EC88F62-802F-2448-8EA8-1562273BBAF4}" type="datetimeFigureOut">
              <a:rPr lang="en-SE" smtClean="0"/>
              <a:t>2023-02-08</a:t>
            </a:fld>
            <a:endParaRPr lang="en-S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S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S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S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A3BA1A2-6287-9245-9FC9-020813467484}" type="slidenum">
              <a:rPr lang="en-SE" smtClean="0"/>
              <a:t>‹#›</a:t>
            </a:fld>
            <a:endParaRPr lang="en-SE"/>
          </a:p>
        </p:txBody>
      </p:sp>
    </p:spTree>
    <p:extLst>
      <p:ext uri="{BB962C8B-B14F-4D97-AF65-F5344CB8AC3E}">
        <p14:creationId xmlns:p14="http://schemas.microsoft.com/office/powerpoint/2010/main" val="27406471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1</a:t>
            </a:fld>
            <a:endParaRPr lang="en-US"/>
          </a:p>
        </p:txBody>
      </p:sp>
    </p:spTree>
    <p:extLst>
      <p:ext uri="{BB962C8B-B14F-4D97-AF65-F5344CB8AC3E}">
        <p14:creationId xmlns:p14="http://schemas.microsoft.com/office/powerpoint/2010/main" val="70121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But of course we </a:t>
            </a:r>
            <a:r>
              <a:rPr lang="en-US" dirty="0" err="1"/>
              <a:t>didn</a:t>
            </a:r>
            <a:r>
              <a:rPr lang="uk-UA" dirty="0"/>
              <a:t>’</a:t>
            </a:r>
            <a:r>
              <a:rPr lang="en-US" dirty="0"/>
              <a:t>t have</a:t>
            </a:r>
            <a:r>
              <a:rPr lang="en-US" baseline="0" dirty="0"/>
              <a:t> just one read.</a:t>
            </a:r>
            <a:r>
              <a:rPr lang="en-US" dirty="0"/>
              <a:t> Here</a:t>
            </a:r>
            <a:r>
              <a:rPr lang="en-US" baseline="0" dirty="0"/>
              <a:t> we have a picture with the reference genome at the top and a collection of reads aligned to it. If you have heard of the “coverage” of your sample before this is what is meant.</a:t>
            </a:r>
            <a:endParaRPr lang="en-US" dirty="0"/>
          </a:p>
          <a:p>
            <a:endParaRPr lang="en-US" dirty="0"/>
          </a:p>
          <a:p>
            <a:r>
              <a:rPr lang="en-US" dirty="0"/>
              <a:t>The coverage is the number of reads aligned to a position. The average coverage of the sample then</a:t>
            </a:r>
            <a:r>
              <a:rPr lang="en-US" baseline="0" dirty="0"/>
              <a:t> is the average number of reads covering a position over each genomic position. For example</a:t>
            </a:r>
            <a:r>
              <a:rPr lang="is-IS" baseline="0" dirty="0"/>
              <a:t>…. </a:t>
            </a:r>
          </a:p>
          <a:p>
            <a:endParaRPr lang="is-IS" baseline="0" dirty="0"/>
          </a:p>
        </p:txBody>
      </p:sp>
      <p:sp>
        <p:nvSpPr>
          <p:cNvPr id="4" name="Slide Number Placeholder 3"/>
          <p:cNvSpPr>
            <a:spLocks noGrp="1"/>
          </p:cNvSpPr>
          <p:nvPr>
            <p:ph type="sldNum" sz="quarter" idx="10"/>
          </p:nvPr>
        </p:nvSpPr>
        <p:spPr/>
        <p:txBody>
          <a:bodyPr/>
          <a:lstStyle/>
          <a:p>
            <a:fld id="{93028652-11D1-8A42-9F26-9AC760C0492B}" type="slidenum">
              <a:rPr lang="en-US" smtClean="0"/>
              <a:t>18</a:t>
            </a:fld>
            <a:endParaRPr lang="en-US"/>
          </a:p>
        </p:txBody>
      </p:sp>
    </p:spTree>
    <p:extLst>
      <p:ext uri="{BB962C8B-B14F-4D97-AF65-F5344CB8AC3E}">
        <p14:creationId xmlns:p14="http://schemas.microsoft.com/office/powerpoint/2010/main" val="8983677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Variant calling is looking for positions where some number of reads disagree with the reference genome. Here for example the reference sample says the position should be a C whereas 6 of the reads say it is an A in the sample. This is also what is meant with the allelic frequency of a variant, out of 10 reads 6 are variant therefore the allelic frequency of A is 60%. </a:t>
            </a:r>
          </a:p>
          <a:p>
            <a:endParaRPr lang="en-US" baseline="0" dirty="0"/>
          </a:p>
          <a:p>
            <a:r>
              <a:rPr lang="en-US" baseline="0" dirty="0"/>
              <a:t>Note that this is not the same as population based allele frequencies that measures the relative frequency of an allele in a population.</a:t>
            </a:r>
          </a:p>
        </p:txBody>
      </p:sp>
      <p:sp>
        <p:nvSpPr>
          <p:cNvPr id="4" name="Slide Number Placeholder 3"/>
          <p:cNvSpPr>
            <a:spLocks noGrp="1"/>
          </p:cNvSpPr>
          <p:nvPr>
            <p:ph type="sldNum" sz="quarter" idx="10"/>
          </p:nvPr>
        </p:nvSpPr>
        <p:spPr/>
        <p:txBody>
          <a:bodyPr/>
          <a:lstStyle/>
          <a:p>
            <a:fld id="{93028652-11D1-8A42-9F26-9AC760C0492B}" type="slidenum">
              <a:rPr lang="en-US" smtClean="0"/>
              <a:t>19</a:t>
            </a:fld>
            <a:endParaRPr lang="en-US"/>
          </a:p>
        </p:txBody>
      </p:sp>
    </p:spTree>
    <p:extLst>
      <p:ext uri="{BB962C8B-B14F-4D97-AF65-F5344CB8AC3E}">
        <p14:creationId xmlns:p14="http://schemas.microsoft.com/office/powerpoint/2010/main" val="9921809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VCF files, or variant call format files,</a:t>
            </a:r>
            <a:r>
              <a:rPr lang="en-US" baseline="0" dirty="0"/>
              <a:t> are divided into two main parts. The top, or head, of the file, with hashtag prefixed lines, is a descriptive part explaining the information given for each variant and each sample, if multiple samples exists. It also gives the date and some information from the variant caller used.</a:t>
            </a:r>
          </a:p>
          <a:p>
            <a:endParaRPr lang="en-US" baseline="0" dirty="0"/>
          </a:p>
          <a:p>
            <a:r>
              <a:rPr lang="en-US" baseline="0" dirty="0"/>
              <a:t>Below this are the actual variants, one line per variant.</a:t>
            </a:r>
          </a:p>
          <a:p>
            <a:endParaRPr lang="en-US" baseline="0" dirty="0"/>
          </a:p>
          <a:p>
            <a:r>
              <a:rPr lang="en-US" baseline="0" dirty="0"/>
              <a:t>On this slide – go through meta data and columns 1-9</a:t>
            </a:r>
            <a:endParaRPr lang="en-US" dirty="0"/>
          </a:p>
          <a:p>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22</a:t>
            </a:fld>
            <a:endParaRPr lang="en-US"/>
          </a:p>
        </p:txBody>
      </p:sp>
    </p:spTree>
    <p:extLst>
      <p:ext uri="{BB962C8B-B14F-4D97-AF65-F5344CB8AC3E}">
        <p14:creationId xmlns:p14="http://schemas.microsoft.com/office/powerpoint/2010/main" val="18325316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VCF files, or variant call format files,</a:t>
            </a:r>
            <a:r>
              <a:rPr lang="en-US" baseline="0" dirty="0"/>
              <a:t> are divided into two main parts. The top, or head, of the file, with hashtag prefixed lines, is a descriptive part explaining the information given for each variant and each sample, if multiple samples exists. It also gives the date and some information from the variant caller used.</a:t>
            </a:r>
          </a:p>
          <a:p>
            <a:endParaRPr lang="en-US" baseline="0" dirty="0"/>
          </a:p>
          <a:p>
            <a:r>
              <a:rPr lang="en-US" baseline="0" dirty="0"/>
              <a:t>Below this are the actual variants, one line per variant.</a:t>
            </a:r>
          </a:p>
          <a:p>
            <a:endParaRPr lang="en-US" baseline="0" dirty="0"/>
          </a:p>
          <a:p>
            <a:r>
              <a:rPr lang="en-US" baseline="0" dirty="0"/>
              <a:t>On this slide – go through meta data and columns 1-9</a:t>
            </a:r>
            <a:endParaRPr lang="en-US" dirty="0"/>
          </a:p>
          <a:p>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24</a:t>
            </a:fld>
            <a:endParaRPr lang="en-US"/>
          </a:p>
        </p:txBody>
      </p:sp>
    </p:spTree>
    <p:extLst>
      <p:ext uri="{BB962C8B-B14F-4D97-AF65-F5344CB8AC3E}">
        <p14:creationId xmlns:p14="http://schemas.microsoft.com/office/powerpoint/2010/main" val="5684512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For</a:t>
            </a:r>
            <a:r>
              <a:rPr lang="en-US" sz="1200" b="0" i="0" kern="1200" baseline="0" dirty="0">
                <a:solidFill>
                  <a:schemeClr val="tx1"/>
                </a:solidFill>
                <a:effectLst/>
                <a:latin typeface="+mn-lt"/>
                <a:ea typeface="+mn-ea"/>
                <a:cs typeface="+mn-cs"/>
              </a:rPr>
              <a:t> joint genotyping projects we use a different kind of VCF file.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 </a:t>
            </a:r>
            <a:r>
              <a:rPr lang="en-US" sz="1200" b="0" i="0" kern="1200" baseline="0" dirty="0" err="1">
                <a:solidFill>
                  <a:schemeClr val="tx1"/>
                </a:solidFill>
                <a:effectLst/>
                <a:latin typeface="+mn-lt"/>
                <a:ea typeface="+mn-ea"/>
                <a:cs typeface="+mn-cs"/>
              </a:rPr>
              <a:t>gVCF</a:t>
            </a:r>
            <a:r>
              <a:rPr lang="en-US" sz="1200" b="0" i="0" kern="1200" baseline="0" dirty="0">
                <a:solidFill>
                  <a:schemeClr val="tx1"/>
                </a:solidFill>
                <a:effectLst/>
                <a:latin typeface="+mn-lt"/>
                <a:ea typeface="+mn-ea"/>
                <a:cs typeface="+mn-cs"/>
              </a:rPr>
              <a:t> file has the same format as a VCF file but it has information for all sites, not just variants. There are two kinds of </a:t>
            </a:r>
            <a:r>
              <a:rPr lang="en-US" sz="1200" b="0" i="0" kern="1200" baseline="0" dirty="0" err="1">
                <a:solidFill>
                  <a:schemeClr val="tx1"/>
                </a:solidFill>
                <a:effectLst/>
                <a:latin typeface="+mn-lt"/>
                <a:ea typeface="+mn-ea"/>
                <a:cs typeface="+mn-cs"/>
              </a:rPr>
              <a:t>gVCF</a:t>
            </a:r>
            <a:r>
              <a:rPr lang="en-US" sz="1200" b="0" i="0" kern="1200" baseline="0" dirty="0">
                <a:solidFill>
                  <a:schemeClr val="tx1"/>
                </a:solidFill>
                <a:effectLst/>
                <a:latin typeface="+mn-lt"/>
                <a:ea typeface="+mn-ea"/>
                <a:cs typeface="+mn-cs"/>
              </a:rPr>
              <a:t> files, the older ones had individual records for each site but this is space inefficient. </a:t>
            </a:r>
          </a:p>
          <a:p>
            <a:endParaRPr lang="en-US" sz="1200" b="0" i="0" kern="1200" baseline="0" dirty="0">
              <a:solidFill>
                <a:schemeClr val="tx1"/>
              </a:solidFill>
              <a:effectLst/>
              <a:latin typeface="+mn-lt"/>
              <a:ea typeface="+mn-ea"/>
              <a:cs typeface="+mn-cs"/>
            </a:endParaRPr>
          </a:p>
          <a:p>
            <a:r>
              <a:rPr lang="en-US" sz="1200" b="0" i="0" kern="1200" baseline="0" dirty="0">
                <a:solidFill>
                  <a:schemeClr val="tx1"/>
                </a:solidFill>
                <a:effectLst/>
                <a:latin typeface="+mn-lt"/>
                <a:ea typeface="+mn-ea"/>
                <a:cs typeface="+mn-cs"/>
              </a:rPr>
              <a:t>The new ones have </a:t>
            </a:r>
            <a:r>
              <a:rPr lang="en-US" sz="1200" b="0" i="0" kern="1200" dirty="0">
                <a:solidFill>
                  <a:schemeClr val="tx1"/>
                </a:solidFill>
                <a:effectLst/>
                <a:latin typeface="+mn-lt"/>
                <a:ea typeface="+mn-ea"/>
                <a:cs typeface="+mn-cs"/>
              </a:rPr>
              <a:t>individual variant records for variant sites, but the non-variant sites are grouped together into non-variant block records that represent intervals of sites for which the genotype quality (GQ) is within a certain range or band.</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http://</a:t>
            </a:r>
            <a:r>
              <a:rPr lang="en-US" sz="1200" b="0" i="0" kern="1200" dirty="0" err="1">
                <a:solidFill>
                  <a:schemeClr val="tx1"/>
                </a:solidFill>
                <a:effectLst/>
                <a:latin typeface="+mn-lt"/>
                <a:ea typeface="+mn-ea"/>
                <a:cs typeface="+mn-cs"/>
              </a:rPr>
              <a:t>gatkforums.broadinstitute.org</a:t>
            </a:r>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wdl</a:t>
            </a:r>
            <a:r>
              <a:rPr lang="en-US" sz="1200" b="0" i="0" kern="1200" dirty="0">
                <a:solidFill>
                  <a:schemeClr val="tx1"/>
                </a:solidFill>
                <a:effectLst/>
                <a:latin typeface="+mn-lt"/>
                <a:ea typeface="+mn-ea"/>
                <a:cs typeface="+mn-cs"/>
              </a:rPr>
              <a:t>/discussion/4017/what-is-a-</a:t>
            </a:r>
            <a:r>
              <a:rPr lang="en-US" sz="1200" b="0" i="0" kern="1200" dirty="0" err="1">
                <a:solidFill>
                  <a:schemeClr val="tx1"/>
                </a:solidFill>
                <a:effectLst/>
                <a:latin typeface="+mn-lt"/>
                <a:ea typeface="+mn-ea"/>
                <a:cs typeface="+mn-cs"/>
              </a:rPr>
              <a:t>gvcf</a:t>
            </a:r>
            <a:r>
              <a:rPr lang="en-US" sz="1200" b="0" i="0" kern="1200" dirty="0">
                <a:solidFill>
                  <a:schemeClr val="tx1"/>
                </a:solidFill>
                <a:effectLst/>
                <a:latin typeface="+mn-lt"/>
                <a:ea typeface="+mn-ea"/>
                <a:cs typeface="+mn-cs"/>
              </a:rPr>
              <a:t>-and-how-is-it-different-from-a-regular-</a:t>
            </a:r>
            <a:r>
              <a:rPr lang="en-US" sz="1200" b="0" i="0" kern="1200" dirty="0" err="1">
                <a:solidFill>
                  <a:schemeClr val="tx1"/>
                </a:solidFill>
                <a:effectLst/>
                <a:latin typeface="+mn-lt"/>
                <a:ea typeface="+mn-ea"/>
                <a:cs typeface="+mn-cs"/>
              </a:rPr>
              <a:t>vcf</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In the so-called GVCF mode used for scalable variant calling in DNA sequence data, </a:t>
            </a:r>
            <a:r>
              <a:rPr lang="en-US" sz="1200" b="0" i="0" kern="1200" dirty="0" err="1">
                <a:solidFill>
                  <a:schemeClr val="tx1"/>
                </a:solidFill>
                <a:effectLst/>
                <a:latin typeface="+mn-lt"/>
                <a:ea typeface="+mn-ea"/>
                <a:cs typeface="+mn-cs"/>
              </a:rPr>
              <a:t>HaplotypeCaller</a:t>
            </a:r>
            <a:r>
              <a:rPr lang="en-US" sz="1200" b="0" i="0" kern="1200" dirty="0">
                <a:solidFill>
                  <a:schemeClr val="tx1"/>
                </a:solidFill>
                <a:effectLst/>
                <a:latin typeface="+mn-lt"/>
                <a:ea typeface="+mn-ea"/>
                <a:cs typeface="+mn-cs"/>
              </a:rPr>
              <a:t> runs per-sample to generate an intermediate genomic </a:t>
            </a:r>
            <a:r>
              <a:rPr lang="en-US" sz="1200" b="0" i="0" kern="1200" dirty="0" err="1">
                <a:solidFill>
                  <a:schemeClr val="tx1"/>
                </a:solidFill>
                <a:effectLst/>
                <a:latin typeface="+mn-lt"/>
                <a:ea typeface="+mn-ea"/>
                <a:cs typeface="+mn-cs"/>
              </a:rPr>
              <a:t>gVCF</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gVCF</a:t>
            </a:r>
            <a:r>
              <a:rPr lang="en-US" sz="1200" b="0" i="0" kern="1200" dirty="0">
                <a:solidFill>
                  <a:schemeClr val="tx1"/>
                </a:solidFill>
                <a:effectLst/>
                <a:latin typeface="+mn-lt"/>
                <a:ea typeface="+mn-ea"/>
                <a:cs typeface="+mn-cs"/>
              </a:rPr>
              <a:t>), which can then be used for joint genotyping of multiple samples in a very efficient way, which enables rapid incremental processing of samples as they roll off the sequencer, as well as scaling to very large cohort sizes (e.g. the 92K exomes of </a:t>
            </a:r>
            <a:r>
              <a:rPr lang="en-US" sz="1200" b="0" i="0" kern="1200" dirty="0" err="1">
                <a:solidFill>
                  <a:schemeClr val="tx1"/>
                </a:solidFill>
                <a:effectLst/>
                <a:latin typeface="+mn-lt"/>
                <a:ea typeface="+mn-ea"/>
                <a:cs typeface="+mn-cs"/>
              </a:rPr>
              <a:t>ExAC</a:t>
            </a:r>
            <a:r>
              <a:rPr lang="en-US" sz="1200" b="0" i="0" kern="1200" dirty="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27</a:t>
            </a:fld>
            <a:endParaRPr lang="en-US"/>
          </a:p>
        </p:txBody>
      </p:sp>
    </p:spTree>
    <p:extLst>
      <p:ext uri="{BB962C8B-B14F-4D97-AF65-F5344CB8AC3E}">
        <p14:creationId xmlns:p14="http://schemas.microsoft.com/office/powerpoint/2010/main" val="9225686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VCF files, or variant call format files,</a:t>
            </a:r>
            <a:r>
              <a:rPr lang="en-US" baseline="0" dirty="0"/>
              <a:t> are divided into two main parts. The top, or head, of the file, with hashtag prefixed lines, is a descriptive part explaining the information given for each variant and each sample, if multiple samples exists. It also gives the date and some information from the variant caller used.</a:t>
            </a:r>
          </a:p>
          <a:p>
            <a:endParaRPr lang="en-US" baseline="0" dirty="0"/>
          </a:p>
          <a:p>
            <a:r>
              <a:rPr lang="en-US" baseline="0" dirty="0"/>
              <a:t>Below this are the actual variants, one line per variant.</a:t>
            </a:r>
            <a:endParaRPr lang="en-US" dirty="0"/>
          </a:p>
          <a:p>
            <a:endParaRPr lang="en-US" dirty="0"/>
          </a:p>
          <a:p>
            <a:r>
              <a:rPr lang="en-US" dirty="0"/>
              <a:t>Now </a:t>
            </a:r>
            <a:r>
              <a:rPr lang="en-US" dirty="0" err="1"/>
              <a:t>let´slook</a:t>
            </a:r>
            <a:r>
              <a:rPr lang="en-US" dirty="0"/>
              <a:t> at each part a little closer.</a:t>
            </a:r>
          </a:p>
          <a:p>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29</a:t>
            </a:fld>
            <a:endParaRPr lang="en-US"/>
          </a:p>
        </p:txBody>
      </p:sp>
    </p:spTree>
    <p:extLst>
      <p:ext uri="{BB962C8B-B14F-4D97-AF65-F5344CB8AC3E}">
        <p14:creationId xmlns:p14="http://schemas.microsoft.com/office/powerpoint/2010/main" val="8971497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30</a:t>
            </a:fld>
            <a:endParaRPr lang="en-US"/>
          </a:p>
        </p:txBody>
      </p:sp>
    </p:spTree>
    <p:extLst>
      <p:ext uri="{BB962C8B-B14F-4D97-AF65-F5344CB8AC3E}">
        <p14:creationId xmlns:p14="http://schemas.microsoft.com/office/powerpoint/2010/main" val="18539019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endParaRPr lang="en-GB" dirty="0"/>
          </a:p>
        </p:txBody>
      </p:sp>
      <p:sp>
        <p:nvSpPr>
          <p:cNvPr id="4" name="Platshållare för bildnummer 3"/>
          <p:cNvSpPr>
            <a:spLocks noGrp="1"/>
          </p:cNvSpPr>
          <p:nvPr>
            <p:ph type="sldNum" sz="quarter" idx="5"/>
          </p:nvPr>
        </p:nvSpPr>
        <p:spPr/>
        <p:txBody>
          <a:bodyPr/>
          <a:lstStyle/>
          <a:p>
            <a:fld id="{93028652-11D1-8A42-9F26-9AC760C0492B}" type="slidenum">
              <a:rPr lang="en-US" smtClean="0"/>
              <a:t>31</a:t>
            </a:fld>
            <a:endParaRPr lang="en-US"/>
          </a:p>
        </p:txBody>
      </p:sp>
    </p:spTree>
    <p:extLst>
      <p:ext uri="{BB962C8B-B14F-4D97-AF65-F5344CB8AC3E}">
        <p14:creationId xmlns:p14="http://schemas.microsoft.com/office/powerpoint/2010/main" val="167866332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v-SE" sz="1200" kern="1200" dirty="0">
                <a:solidFill>
                  <a:schemeClr val="tx1"/>
                </a:solidFill>
                <a:effectLst/>
                <a:latin typeface="+mn-lt"/>
                <a:ea typeface="+mn-ea"/>
                <a:cs typeface="+mn-cs"/>
              </a:rPr>
              <a:t>Most </a:t>
            </a:r>
            <a:r>
              <a:rPr lang="sv-SE" sz="1200" kern="1200" dirty="0" err="1">
                <a:solidFill>
                  <a:schemeClr val="tx1"/>
                </a:solidFill>
                <a:effectLst/>
                <a:latin typeface="+mn-lt"/>
                <a:ea typeface="+mn-ea"/>
                <a:cs typeface="+mn-cs"/>
              </a:rPr>
              <a:t>people</a:t>
            </a:r>
            <a:r>
              <a:rPr lang="sv-SE" sz="1200" kern="1200" dirty="0">
                <a:solidFill>
                  <a:schemeClr val="tx1"/>
                </a:solidFill>
                <a:effectLst/>
                <a:latin typeface="+mn-lt"/>
                <a:ea typeface="+mn-ea"/>
                <a:cs typeface="+mn-cs"/>
              </a:rPr>
              <a:t> </a:t>
            </a:r>
            <a:r>
              <a:rPr lang="sv-SE" sz="1200" kern="1200" dirty="0" err="1">
                <a:solidFill>
                  <a:schemeClr val="tx1"/>
                </a:solidFill>
                <a:effectLst/>
                <a:latin typeface="+mn-lt"/>
                <a:ea typeface="+mn-ea"/>
                <a:cs typeface="+mn-cs"/>
              </a:rPr>
              <a:t>are</a:t>
            </a:r>
            <a:r>
              <a:rPr lang="sv-SE" sz="1200" kern="1200" dirty="0">
                <a:solidFill>
                  <a:schemeClr val="tx1"/>
                </a:solidFill>
                <a:effectLst/>
                <a:latin typeface="+mn-lt"/>
                <a:ea typeface="+mn-ea"/>
                <a:cs typeface="+mn-cs"/>
              </a:rPr>
              <a:t> </a:t>
            </a:r>
            <a:r>
              <a:rPr lang="sv-SE" sz="1200" kern="1200" dirty="0" err="1">
                <a:solidFill>
                  <a:schemeClr val="tx1"/>
                </a:solidFill>
                <a:effectLst/>
                <a:latin typeface="+mn-lt"/>
                <a:ea typeface="+mn-ea"/>
                <a:cs typeface="+mn-cs"/>
              </a:rPr>
              <a:t>born</a:t>
            </a:r>
            <a:r>
              <a:rPr lang="sv-SE" sz="1200" kern="1200" dirty="0">
                <a:solidFill>
                  <a:schemeClr val="tx1"/>
                </a:solidFill>
                <a:effectLst/>
                <a:latin typeface="+mn-lt"/>
                <a:ea typeface="+mn-ea"/>
                <a:cs typeface="+mn-cs"/>
              </a:rPr>
              <a:t> </a:t>
            </a:r>
            <a:r>
              <a:rPr lang="sv-SE" sz="1200" kern="1200" dirty="0" err="1">
                <a:solidFill>
                  <a:schemeClr val="tx1"/>
                </a:solidFill>
                <a:effectLst/>
                <a:latin typeface="+mn-lt"/>
                <a:ea typeface="+mn-ea"/>
                <a:cs typeface="+mn-cs"/>
              </a:rPr>
              <a:t>with</a:t>
            </a:r>
            <a:r>
              <a:rPr lang="sv-SE" sz="1200" kern="1200" dirty="0">
                <a:solidFill>
                  <a:schemeClr val="tx1"/>
                </a:solidFill>
                <a:effectLst/>
                <a:latin typeface="+mn-lt"/>
                <a:ea typeface="+mn-ea"/>
                <a:cs typeface="+mn-cs"/>
              </a:rPr>
              <a:t> the </a:t>
            </a:r>
            <a:r>
              <a:rPr lang="sv-SE" sz="1200" kern="1200" dirty="0" err="1">
                <a:solidFill>
                  <a:schemeClr val="tx1"/>
                </a:solidFill>
                <a:effectLst/>
                <a:latin typeface="+mn-lt"/>
                <a:ea typeface="+mn-ea"/>
                <a:cs typeface="+mn-cs"/>
              </a:rPr>
              <a:t>ability</a:t>
            </a:r>
            <a:r>
              <a:rPr lang="sv-SE" sz="1200" kern="1200" dirty="0">
                <a:solidFill>
                  <a:schemeClr val="tx1"/>
                </a:solidFill>
                <a:effectLst/>
                <a:latin typeface="+mn-lt"/>
                <a:ea typeface="+mn-ea"/>
                <a:cs typeface="+mn-cs"/>
              </a:rPr>
              <a:t> to </a:t>
            </a:r>
            <a:r>
              <a:rPr lang="sv-SE" sz="1200" kern="1200" dirty="0" err="1">
                <a:solidFill>
                  <a:schemeClr val="tx1"/>
                </a:solidFill>
                <a:effectLst/>
                <a:latin typeface="+mn-lt"/>
                <a:ea typeface="+mn-ea"/>
                <a:cs typeface="+mn-cs"/>
              </a:rPr>
              <a:t>digest</a:t>
            </a:r>
            <a:r>
              <a:rPr lang="sv-SE" sz="1200" kern="1200" dirty="0">
                <a:solidFill>
                  <a:schemeClr val="tx1"/>
                </a:solidFill>
                <a:effectLst/>
                <a:latin typeface="+mn-lt"/>
                <a:ea typeface="+mn-ea"/>
                <a:cs typeface="+mn-cs"/>
              </a:rPr>
              <a:t> </a:t>
            </a:r>
            <a:r>
              <a:rPr lang="sv-SE" sz="1200" kern="1200" dirty="0" err="1">
                <a:solidFill>
                  <a:schemeClr val="tx1"/>
                </a:solidFill>
                <a:effectLst/>
                <a:latin typeface="+mn-lt"/>
                <a:ea typeface="+mn-ea"/>
                <a:cs typeface="+mn-cs"/>
              </a:rPr>
              <a:t>lactose</a:t>
            </a:r>
            <a:r>
              <a:rPr lang="sv-SE" sz="1200" kern="1200" dirty="0">
                <a:solidFill>
                  <a:schemeClr val="tx1"/>
                </a:solidFill>
                <a:effectLst/>
                <a:latin typeface="+mn-lt"/>
                <a:ea typeface="+mn-ea"/>
                <a:cs typeface="+mn-cs"/>
              </a:rPr>
              <a:t>, the major </a:t>
            </a:r>
            <a:r>
              <a:rPr lang="sv-SE" sz="1200" kern="1200" dirty="0" err="1">
                <a:solidFill>
                  <a:schemeClr val="tx1"/>
                </a:solidFill>
                <a:effectLst/>
                <a:latin typeface="+mn-lt"/>
                <a:ea typeface="+mn-ea"/>
                <a:cs typeface="+mn-cs"/>
              </a:rPr>
              <a:t>carbohydrate</a:t>
            </a:r>
            <a:r>
              <a:rPr lang="sv-SE" sz="1200" kern="1200" dirty="0">
                <a:solidFill>
                  <a:schemeClr val="tx1"/>
                </a:solidFill>
                <a:effectLst/>
                <a:latin typeface="+mn-lt"/>
                <a:ea typeface="+mn-ea"/>
                <a:cs typeface="+mn-cs"/>
              </a:rPr>
              <a:t> in milk and the </a:t>
            </a:r>
            <a:r>
              <a:rPr lang="sv-SE" sz="1200" kern="1200" dirty="0" err="1">
                <a:solidFill>
                  <a:schemeClr val="tx1"/>
                </a:solidFill>
                <a:effectLst/>
                <a:latin typeface="+mn-lt"/>
                <a:ea typeface="+mn-ea"/>
                <a:cs typeface="+mn-cs"/>
              </a:rPr>
              <a:t>main</a:t>
            </a:r>
            <a:r>
              <a:rPr lang="sv-SE" sz="1200" kern="1200" dirty="0">
                <a:solidFill>
                  <a:schemeClr val="tx1"/>
                </a:solidFill>
                <a:effectLst/>
                <a:latin typeface="+mn-lt"/>
                <a:ea typeface="+mn-ea"/>
                <a:cs typeface="+mn-cs"/>
              </a:rPr>
              <a:t> source </a:t>
            </a:r>
            <a:r>
              <a:rPr lang="sv-SE" sz="1200" kern="1200" dirty="0" err="1">
                <a:solidFill>
                  <a:schemeClr val="tx1"/>
                </a:solidFill>
                <a:effectLst/>
                <a:latin typeface="+mn-lt"/>
                <a:ea typeface="+mn-ea"/>
                <a:cs typeface="+mn-cs"/>
              </a:rPr>
              <a:t>of</a:t>
            </a:r>
            <a:r>
              <a:rPr lang="sv-SE" sz="1200" kern="1200" dirty="0">
                <a:solidFill>
                  <a:schemeClr val="tx1"/>
                </a:solidFill>
                <a:effectLst/>
                <a:latin typeface="+mn-lt"/>
                <a:ea typeface="+mn-ea"/>
                <a:cs typeface="+mn-cs"/>
              </a:rPr>
              <a:t> nutrition </a:t>
            </a:r>
            <a:r>
              <a:rPr lang="sv-SE" sz="1200" kern="1200" dirty="0" err="1">
                <a:solidFill>
                  <a:schemeClr val="tx1"/>
                </a:solidFill>
                <a:effectLst/>
                <a:latin typeface="+mn-lt"/>
                <a:ea typeface="+mn-ea"/>
                <a:cs typeface="+mn-cs"/>
              </a:rPr>
              <a:t>until</a:t>
            </a:r>
            <a:r>
              <a:rPr lang="sv-SE" sz="1200" kern="1200" dirty="0">
                <a:solidFill>
                  <a:schemeClr val="tx1"/>
                </a:solidFill>
                <a:effectLst/>
                <a:latin typeface="+mn-lt"/>
                <a:ea typeface="+mn-ea"/>
                <a:cs typeface="+mn-cs"/>
              </a:rPr>
              <a:t> </a:t>
            </a:r>
            <a:r>
              <a:rPr lang="sv-SE" sz="1200" kern="1200" dirty="0" err="1">
                <a:solidFill>
                  <a:schemeClr val="tx1"/>
                </a:solidFill>
                <a:effectLst/>
                <a:latin typeface="+mn-lt"/>
                <a:ea typeface="+mn-ea"/>
                <a:cs typeface="+mn-cs"/>
              </a:rPr>
              <a:t>weaning</a:t>
            </a:r>
            <a:r>
              <a:rPr lang="sv-SE" sz="120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sv-SE"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sv-SE" sz="1200" kern="1200" dirty="0" err="1">
                <a:solidFill>
                  <a:schemeClr val="tx1"/>
                </a:solidFill>
                <a:effectLst/>
                <a:latin typeface="+mn-lt"/>
                <a:ea typeface="+mn-ea"/>
                <a:cs typeface="+mn-cs"/>
              </a:rPr>
              <a:t>Lactase</a:t>
            </a:r>
            <a:r>
              <a:rPr lang="sv-SE" sz="1200" kern="1200" dirty="0">
                <a:solidFill>
                  <a:schemeClr val="tx1"/>
                </a:solidFill>
                <a:effectLst/>
                <a:latin typeface="+mn-lt"/>
                <a:ea typeface="+mn-ea"/>
                <a:cs typeface="+mn-cs"/>
              </a:rPr>
              <a:t> is an </a:t>
            </a:r>
            <a:r>
              <a:rPr lang="sv-SE" sz="1200" kern="1200" dirty="0" err="1">
                <a:solidFill>
                  <a:schemeClr val="tx1"/>
                </a:solidFill>
                <a:effectLst/>
                <a:latin typeface="+mn-lt"/>
                <a:ea typeface="+mn-ea"/>
                <a:cs typeface="+mn-cs"/>
              </a:rPr>
              <a:t>enzyme</a:t>
            </a:r>
            <a:r>
              <a:rPr lang="sv-SE" sz="1200" kern="1200" dirty="0">
                <a:solidFill>
                  <a:schemeClr val="tx1"/>
                </a:solidFill>
                <a:effectLst/>
                <a:latin typeface="+mn-lt"/>
                <a:ea typeface="+mn-ea"/>
                <a:cs typeface="+mn-cs"/>
              </a:rPr>
              <a:t> </a:t>
            </a:r>
            <a:r>
              <a:rPr lang="en-GB" dirty="0"/>
              <a:t>expressed in the small intestine.</a:t>
            </a:r>
          </a:p>
          <a:p>
            <a:endParaRPr lang="en-GB" dirty="0"/>
          </a:p>
          <a:p>
            <a:r>
              <a:rPr lang="en-GB" dirty="0"/>
              <a:t>Cuts the lactose molecule into one glucose and one galactose molecule. </a:t>
            </a:r>
          </a:p>
          <a:p>
            <a:endParaRPr lang="en-GB" dirty="0"/>
          </a:p>
          <a:p>
            <a:r>
              <a:rPr lang="en-GB" dirty="0"/>
              <a:t>Lactase is encoded by the LCT gene, located on chromosome 2. </a:t>
            </a:r>
          </a:p>
        </p:txBody>
      </p:sp>
      <p:sp>
        <p:nvSpPr>
          <p:cNvPr id="4" name="Platshållare för bildnummer 3"/>
          <p:cNvSpPr>
            <a:spLocks noGrp="1"/>
          </p:cNvSpPr>
          <p:nvPr>
            <p:ph type="sldNum" sz="quarter" idx="5"/>
          </p:nvPr>
        </p:nvSpPr>
        <p:spPr/>
        <p:txBody>
          <a:bodyPr/>
          <a:lstStyle/>
          <a:p>
            <a:fld id="{93028652-11D1-8A42-9F26-9AC760C0492B}" type="slidenum">
              <a:rPr lang="en-US" smtClean="0"/>
              <a:t>32</a:t>
            </a:fld>
            <a:endParaRPr lang="en-US"/>
          </a:p>
        </p:txBody>
      </p:sp>
    </p:spTree>
    <p:extLst>
      <p:ext uri="{BB962C8B-B14F-4D97-AF65-F5344CB8AC3E}">
        <p14:creationId xmlns:p14="http://schemas.microsoft.com/office/powerpoint/2010/main" val="31939025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v-SE" sz="1200" kern="1200" dirty="0">
                <a:solidFill>
                  <a:schemeClr val="tx1"/>
                </a:solidFill>
                <a:effectLst/>
                <a:latin typeface="+mn-lt"/>
                <a:ea typeface="+mn-ea"/>
                <a:cs typeface="+mn-cs"/>
              </a:rPr>
              <a:t>Most </a:t>
            </a:r>
            <a:r>
              <a:rPr lang="sv-SE" sz="1200" kern="1200" dirty="0" err="1">
                <a:solidFill>
                  <a:schemeClr val="tx1"/>
                </a:solidFill>
                <a:effectLst/>
                <a:latin typeface="+mn-lt"/>
                <a:ea typeface="+mn-ea"/>
                <a:cs typeface="+mn-cs"/>
              </a:rPr>
              <a:t>people</a:t>
            </a:r>
            <a:r>
              <a:rPr lang="sv-SE" sz="1200" kern="1200" dirty="0">
                <a:solidFill>
                  <a:schemeClr val="tx1"/>
                </a:solidFill>
                <a:effectLst/>
                <a:latin typeface="+mn-lt"/>
                <a:ea typeface="+mn-ea"/>
                <a:cs typeface="+mn-cs"/>
              </a:rPr>
              <a:t> </a:t>
            </a:r>
            <a:r>
              <a:rPr lang="sv-SE" sz="1200" kern="1200" dirty="0" err="1">
                <a:solidFill>
                  <a:schemeClr val="tx1"/>
                </a:solidFill>
                <a:effectLst/>
                <a:latin typeface="+mn-lt"/>
                <a:ea typeface="+mn-ea"/>
                <a:cs typeface="+mn-cs"/>
              </a:rPr>
              <a:t>are</a:t>
            </a:r>
            <a:r>
              <a:rPr lang="sv-SE" sz="1200" kern="1200" dirty="0">
                <a:solidFill>
                  <a:schemeClr val="tx1"/>
                </a:solidFill>
                <a:effectLst/>
                <a:latin typeface="+mn-lt"/>
                <a:ea typeface="+mn-ea"/>
                <a:cs typeface="+mn-cs"/>
              </a:rPr>
              <a:t> </a:t>
            </a:r>
            <a:r>
              <a:rPr lang="sv-SE" sz="1200" kern="1200" dirty="0" err="1">
                <a:solidFill>
                  <a:schemeClr val="tx1"/>
                </a:solidFill>
                <a:effectLst/>
                <a:latin typeface="+mn-lt"/>
                <a:ea typeface="+mn-ea"/>
                <a:cs typeface="+mn-cs"/>
              </a:rPr>
              <a:t>born</a:t>
            </a:r>
            <a:r>
              <a:rPr lang="sv-SE" sz="1200" kern="1200" dirty="0">
                <a:solidFill>
                  <a:schemeClr val="tx1"/>
                </a:solidFill>
                <a:effectLst/>
                <a:latin typeface="+mn-lt"/>
                <a:ea typeface="+mn-ea"/>
                <a:cs typeface="+mn-cs"/>
              </a:rPr>
              <a:t> </a:t>
            </a:r>
            <a:r>
              <a:rPr lang="sv-SE" sz="1200" kern="1200" dirty="0" err="1">
                <a:solidFill>
                  <a:schemeClr val="tx1"/>
                </a:solidFill>
                <a:effectLst/>
                <a:latin typeface="+mn-lt"/>
                <a:ea typeface="+mn-ea"/>
                <a:cs typeface="+mn-cs"/>
              </a:rPr>
              <a:t>with</a:t>
            </a:r>
            <a:r>
              <a:rPr lang="sv-SE" sz="1200" kern="1200" dirty="0">
                <a:solidFill>
                  <a:schemeClr val="tx1"/>
                </a:solidFill>
                <a:effectLst/>
                <a:latin typeface="+mn-lt"/>
                <a:ea typeface="+mn-ea"/>
                <a:cs typeface="+mn-cs"/>
              </a:rPr>
              <a:t> the </a:t>
            </a:r>
            <a:r>
              <a:rPr lang="sv-SE" sz="1200" kern="1200" dirty="0" err="1">
                <a:solidFill>
                  <a:schemeClr val="tx1"/>
                </a:solidFill>
                <a:effectLst/>
                <a:latin typeface="+mn-lt"/>
                <a:ea typeface="+mn-ea"/>
                <a:cs typeface="+mn-cs"/>
              </a:rPr>
              <a:t>ability</a:t>
            </a:r>
            <a:r>
              <a:rPr lang="sv-SE" sz="1200" kern="1200" dirty="0">
                <a:solidFill>
                  <a:schemeClr val="tx1"/>
                </a:solidFill>
                <a:effectLst/>
                <a:latin typeface="+mn-lt"/>
                <a:ea typeface="+mn-ea"/>
                <a:cs typeface="+mn-cs"/>
              </a:rPr>
              <a:t> to </a:t>
            </a:r>
            <a:r>
              <a:rPr lang="sv-SE" sz="1200" kern="1200" dirty="0" err="1">
                <a:solidFill>
                  <a:schemeClr val="tx1"/>
                </a:solidFill>
                <a:effectLst/>
                <a:latin typeface="+mn-lt"/>
                <a:ea typeface="+mn-ea"/>
                <a:cs typeface="+mn-cs"/>
              </a:rPr>
              <a:t>digest</a:t>
            </a:r>
            <a:r>
              <a:rPr lang="sv-SE" sz="1200" kern="1200" dirty="0">
                <a:solidFill>
                  <a:schemeClr val="tx1"/>
                </a:solidFill>
                <a:effectLst/>
                <a:latin typeface="+mn-lt"/>
                <a:ea typeface="+mn-ea"/>
                <a:cs typeface="+mn-cs"/>
              </a:rPr>
              <a:t> </a:t>
            </a:r>
            <a:r>
              <a:rPr lang="sv-SE" sz="1200" kern="1200" dirty="0" err="1">
                <a:solidFill>
                  <a:schemeClr val="tx1"/>
                </a:solidFill>
                <a:effectLst/>
                <a:latin typeface="+mn-lt"/>
                <a:ea typeface="+mn-ea"/>
                <a:cs typeface="+mn-cs"/>
              </a:rPr>
              <a:t>lactose</a:t>
            </a:r>
            <a:r>
              <a:rPr lang="sv-SE" sz="1200" kern="1200" dirty="0">
                <a:solidFill>
                  <a:schemeClr val="tx1"/>
                </a:solidFill>
                <a:effectLst/>
                <a:latin typeface="+mn-lt"/>
                <a:ea typeface="+mn-ea"/>
                <a:cs typeface="+mn-cs"/>
              </a:rPr>
              <a:t>, the major </a:t>
            </a:r>
            <a:r>
              <a:rPr lang="sv-SE" sz="1200" kern="1200" dirty="0" err="1">
                <a:solidFill>
                  <a:schemeClr val="tx1"/>
                </a:solidFill>
                <a:effectLst/>
                <a:latin typeface="+mn-lt"/>
                <a:ea typeface="+mn-ea"/>
                <a:cs typeface="+mn-cs"/>
              </a:rPr>
              <a:t>carbohydrate</a:t>
            </a:r>
            <a:r>
              <a:rPr lang="sv-SE" sz="1200" kern="1200" dirty="0">
                <a:solidFill>
                  <a:schemeClr val="tx1"/>
                </a:solidFill>
                <a:effectLst/>
                <a:latin typeface="+mn-lt"/>
                <a:ea typeface="+mn-ea"/>
                <a:cs typeface="+mn-cs"/>
              </a:rPr>
              <a:t> in milk and the </a:t>
            </a:r>
            <a:r>
              <a:rPr lang="sv-SE" sz="1200" kern="1200" dirty="0" err="1">
                <a:solidFill>
                  <a:schemeClr val="tx1"/>
                </a:solidFill>
                <a:effectLst/>
                <a:latin typeface="+mn-lt"/>
                <a:ea typeface="+mn-ea"/>
                <a:cs typeface="+mn-cs"/>
              </a:rPr>
              <a:t>main</a:t>
            </a:r>
            <a:r>
              <a:rPr lang="sv-SE" sz="1200" kern="1200" dirty="0">
                <a:solidFill>
                  <a:schemeClr val="tx1"/>
                </a:solidFill>
                <a:effectLst/>
                <a:latin typeface="+mn-lt"/>
                <a:ea typeface="+mn-ea"/>
                <a:cs typeface="+mn-cs"/>
              </a:rPr>
              <a:t> source </a:t>
            </a:r>
            <a:r>
              <a:rPr lang="sv-SE" sz="1200" kern="1200" dirty="0" err="1">
                <a:solidFill>
                  <a:schemeClr val="tx1"/>
                </a:solidFill>
                <a:effectLst/>
                <a:latin typeface="+mn-lt"/>
                <a:ea typeface="+mn-ea"/>
                <a:cs typeface="+mn-cs"/>
              </a:rPr>
              <a:t>of</a:t>
            </a:r>
            <a:r>
              <a:rPr lang="sv-SE" sz="1200" kern="1200" dirty="0">
                <a:solidFill>
                  <a:schemeClr val="tx1"/>
                </a:solidFill>
                <a:effectLst/>
                <a:latin typeface="+mn-lt"/>
                <a:ea typeface="+mn-ea"/>
                <a:cs typeface="+mn-cs"/>
              </a:rPr>
              <a:t> nutrition </a:t>
            </a:r>
            <a:r>
              <a:rPr lang="sv-SE" sz="1200" kern="1200" dirty="0" err="1">
                <a:solidFill>
                  <a:schemeClr val="tx1"/>
                </a:solidFill>
                <a:effectLst/>
                <a:latin typeface="+mn-lt"/>
                <a:ea typeface="+mn-ea"/>
                <a:cs typeface="+mn-cs"/>
              </a:rPr>
              <a:t>until</a:t>
            </a:r>
            <a:r>
              <a:rPr lang="sv-SE" sz="1200" kern="1200" dirty="0">
                <a:solidFill>
                  <a:schemeClr val="tx1"/>
                </a:solidFill>
                <a:effectLst/>
                <a:latin typeface="+mn-lt"/>
                <a:ea typeface="+mn-ea"/>
                <a:cs typeface="+mn-cs"/>
              </a:rPr>
              <a:t> </a:t>
            </a:r>
            <a:r>
              <a:rPr lang="sv-SE" sz="1200" kern="1200" dirty="0" err="1">
                <a:solidFill>
                  <a:schemeClr val="tx1"/>
                </a:solidFill>
                <a:effectLst/>
                <a:latin typeface="+mn-lt"/>
                <a:ea typeface="+mn-ea"/>
                <a:cs typeface="+mn-cs"/>
              </a:rPr>
              <a:t>weaning</a:t>
            </a:r>
            <a:r>
              <a:rPr lang="sv-SE" sz="120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sv-SE"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sv-SE" sz="1200" kern="1200" dirty="0" err="1">
                <a:solidFill>
                  <a:schemeClr val="tx1"/>
                </a:solidFill>
                <a:effectLst/>
                <a:latin typeface="+mn-lt"/>
                <a:ea typeface="+mn-ea"/>
                <a:cs typeface="+mn-cs"/>
              </a:rPr>
              <a:t>Lactase</a:t>
            </a:r>
            <a:r>
              <a:rPr lang="sv-SE" sz="1200" kern="1200" dirty="0">
                <a:solidFill>
                  <a:schemeClr val="tx1"/>
                </a:solidFill>
                <a:effectLst/>
                <a:latin typeface="+mn-lt"/>
                <a:ea typeface="+mn-ea"/>
                <a:cs typeface="+mn-cs"/>
              </a:rPr>
              <a:t> is an </a:t>
            </a:r>
            <a:r>
              <a:rPr lang="sv-SE" sz="1200" kern="1200" dirty="0" err="1">
                <a:solidFill>
                  <a:schemeClr val="tx1"/>
                </a:solidFill>
                <a:effectLst/>
                <a:latin typeface="+mn-lt"/>
                <a:ea typeface="+mn-ea"/>
                <a:cs typeface="+mn-cs"/>
              </a:rPr>
              <a:t>enzyme</a:t>
            </a:r>
            <a:r>
              <a:rPr lang="sv-SE" sz="1200" kern="1200" dirty="0">
                <a:solidFill>
                  <a:schemeClr val="tx1"/>
                </a:solidFill>
                <a:effectLst/>
                <a:latin typeface="+mn-lt"/>
                <a:ea typeface="+mn-ea"/>
                <a:cs typeface="+mn-cs"/>
              </a:rPr>
              <a:t> </a:t>
            </a:r>
            <a:r>
              <a:rPr lang="en-GB" dirty="0"/>
              <a:t>expressed in the small intestine.</a:t>
            </a:r>
          </a:p>
          <a:p>
            <a:endParaRPr lang="en-GB" dirty="0"/>
          </a:p>
          <a:p>
            <a:r>
              <a:rPr lang="en-GB" dirty="0"/>
              <a:t>Cuts the lactose molecule into one glucose and one galactose molecule. </a:t>
            </a:r>
          </a:p>
          <a:p>
            <a:endParaRPr lang="en-GB" dirty="0"/>
          </a:p>
          <a:p>
            <a:r>
              <a:rPr lang="en-GB" dirty="0"/>
              <a:t>Lactase is encoded by the LCT gene, located on chromosome 2. </a:t>
            </a:r>
          </a:p>
        </p:txBody>
      </p:sp>
      <p:sp>
        <p:nvSpPr>
          <p:cNvPr id="4" name="Platshållare för bildnummer 3"/>
          <p:cNvSpPr>
            <a:spLocks noGrp="1"/>
          </p:cNvSpPr>
          <p:nvPr>
            <p:ph type="sldNum" sz="quarter" idx="5"/>
          </p:nvPr>
        </p:nvSpPr>
        <p:spPr/>
        <p:txBody>
          <a:bodyPr/>
          <a:lstStyle/>
          <a:p>
            <a:fld id="{93028652-11D1-8A42-9F26-9AC760C0492B}" type="slidenum">
              <a:rPr lang="en-US" smtClean="0"/>
              <a:t>33</a:t>
            </a:fld>
            <a:endParaRPr lang="en-US"/>
          </a:p>
        </p:txBody>
      </p:sp>
    </p:spTree>
    <p:extLst>
      <p:ext uri="{BB962C8B-B14F-4D97-AF65-F5344CB8AC3E}">
        <p14:creationId xmlns:p14="http://schemas.microsoft.com/office/powerpoint/2010/main" val="42840957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During the course of this talk I</a:t>
            </a:r>
            <a:r>
              <a:rPr lang="en-US" baseline="0" dirty="0"/>
              <a:t> hope to explain some core concepts around NGS data such as the basics surrounding what the reference genome, variants and paired-end data is. This will be background information for the main point which is to cover the main concepts of a typical best practice workflow, or as some people call it a “pipeline”, where we take the raw reads in </a:t>
            </a:r>
            <a:r>
              <a:rPr lang="en-US" baseline="0" dirty="0" err="1"/>
              <a:t>fastq</a:t>
            </a:r>
            <a:r>
              <a:rPr lang="en-US" baseline="0" dirty="0"/>
              <a:t> format all the way to variants. I will dive a little deeper into the output from variant calling, the VCFs or Variant Call Format, what joint genotyping is and the principal of annotating and filtering the variants.</a:t>
            </a:r>
          </a:p>
          <a:p>
            <a:endParaRPr lang="en-US" baseline="0" dirty="0"/>
          </a:p>
          <a:p>
            <a:r>
              <a:rPr lang="en-US" baseline="0" dirty="0"/>
              <a:t>As with anything there is more to know about each of these subjects and I encourage you to go deeper as needed.</a:t>
            </a:r>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3</a:t>
            </a:fld>
            <a:endParaRPr lang="en-US"/>
          </a:p>
        </p:txBody>
      </p:sp>
    </p:spTree>
    <p:extLst>
      <p:ext uri="{BB962C8B-B14F-4D97-AF65-F5344CB8AC3E}">
        <p14:creationId xmlns:p14="http://schemas.microsoft.com/office/powerpoint/2010/main" val="11546120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endParaRPr lang="en-GB" dirty="0"/>
          </a:p>
        </p:txBody>
      </p:sp>
      <p:sp>
        <p:nvSpPr>
          <p:cNvPr id="4" name="Platshållare för bildnummer 3"/>
          <p:cNvSpPr>
            <a:spLocks noGrp="1"/>
          </p:cNvSpPr>
          <p:nvPr>
            <p:ph type="sldNum" sz="quarter" idx="5"/>
          </p:nvPr>
        </p:nvSpPr>
        <p:spPr/>
        <p:txBody>
          <a:bodyPr/>
          <a:lstStyle/>
          <a:p>
            <a:fld id="{93028652-11D1-8A42-9F26-9AC760C0492B}" type="slidenum">
              <a:rPr lang="en-US" smtClean="0"/>
              <a:t>34</a:t>
            </a:fld>
            <a:endParaRPr lang="en-US"/>
          </a:p>
        </p:txBody>
      </p:sp>
    </p:spTree>
    <p:extLst>
      <p:ext uri="{BB962C8B-B14F-4D97-AF65-F5344CB8AC3E}">
        <p14:creationId xmlns:p14="http://schemas.microsoft.com/office/powerpoint/2010/main" val="6331331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endParaRPr lang="en-GB" dirty="0"/>
          </a:p>
        </p:txBody>
      </p:sp>
      <p:sp>
        <p:nvSpPr>
          <p:cNvPr id="4" name="Platshållare för bildnummer 3"/>
          <p:cNvSpPr>
            <a:spLocks noGrp="1"/>
          </p:cNvSpPr>
          <p:nvPr>
            <p:ph type="sldNum" sz="quarter" idx="5"/>
          </p:nvPr>
        </p:nvSpPr>
        <p:spPr/>
        <p:txBody>
          <a:bodyPr/>
          <a:lstStyle/>
          <a:p>
            <a:fld id="{93028652-11D1-8A42-9F26-9AC760C0492B}" type="slidenum">
              <a:rPr lang="en-US" smtClean="0"/>
              <a:t>36</a:t>
            </a:fld>
            <a:endParaRPr lang="en-US"/>
          </a:p>
        </p:txBody>
      </p:sp>
    </p:spTree>
    <p:extLst>
      <p:ext uri="{BB962C8B-B14F-4D97-AF65-F5344CB8AC3E}">
        <p14:creationId xmlns:p14="http://schemas.microsoft.com/office/powerpoint/2010/main" val="19501937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order to keep</a:t>
            </a:r>
            <a:r>
              <a:rPr lang="en-US" baseline="0" dirty="0"/>
              <a:t> track of all the processes you will run during the exercise it is important to organize your data.</a:t>
            </a:r>
          </a:p>
          <a:p>
            <a:r>
              <a:rPr lang="en-US" baseline="0" dirty="0"/>
              <a:t>Use good file names. For example “</a:t>
            </a:r>
            <a:r>
              <a:rPr lang="en-US" baseline="0" dirty="0" err="1"/>
              <a:t>sample.fastq</a:t>
            </a:r>
            <a:r>
              <a:rPr lang="en-US" baseline="0" dirty="0"/>
              <a:t>”. </a:t>
            </a:r>
          </a:p>
          <a:p>
            <a:r>
              <a:rPr lang="en-US" baseline="0" dirty="0"/>
              <a:t>In each analysis step you define an input file and an output file. ALWAYS create a new output file, i.e. do not overwrite the input file. </a:t>
            </a:r>
          </a:p>
          <a:p>
            <a:r>
              <a:rPr lang="en-US" baseline="0" dirty="0"/>
              <a:t>It is a good practice to include the name of the analysis step (or shortened) in the output file name.</a:t>
            </a:r>
          </a:p>
          <a:p>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38</a:t>
            </a:fld>
            <a:endParaRPr lang="en-US"/>
          </a:p>
        </p:txBody>
      </p:sp>
    </p:spTree>
    <p:extLst>
      <p:ext uri="{BB962C8B-B14F-4D97-AF65-F5344CB8AC3E}">
        <p14:creationId xmlns:p14="http://schemas.microsoft.com/office/powerpoint/2010/main" val="42824962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endParaRPr lang="en-GB" dirty="0"/>
          </a:p>
        </p:txBody>
      </p:sp>
      <p:sp>
        <p:nvSpPr>
          <p:cNvPr id="4" name="Platshållare för bildnummer 3"/>
          <p:cNvSpPr>
            <a:spLocks noGrp="1"/>
          </p:cNvSpPr>
          <p:nvPr>
            <p:ph type="sldNum" sz="quarter" idx="5"/>
          </p:nvPr>
        </p:nvSpPr>
        <p:spPr/>
        <p:txBody>
          <a:bodyPr/>
          <a:lstStyle/>
          <a:p>
            <a:fld id="{93028652-11D1-8A42-9F26-9AC760C0492B}" type="slidenum">
              <a:rPr lang="en-US" smtClean="0"/>
              <a:t>39</a:t>
            </a:fld>
            <a:endParaRPr lang="en-US"/>
          </a:p>
        </p:txBody>
      </p:sp>
    </p:spTree>
    <p:extLst>
      <p:ext uri="{BB962C8B-B14F-4D97-AF65-F5344CB8AC3E}">
        <p14:creationId xmlns:p14="http://schemas.microsoft.com/office/powerpoint/2010/main" val="354806860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before we dive in to alignment I will mention that this is where the recommendations of the Broad institute best practices start.</a:t>
            </a:r>
            <a:r>
              <a:rPr lang="en-US" baseline="0" dirty="0"/>
              <a:t> A guide that they have maintained pretty-well for several years where they recommend tools and setting to use for a standard analysis. I recommend that someone setting up a bioinformatics workflow or wanting to compare what has been done with their data and what is currently considered best practice be intimately aware of these recommendations. </a:t>
            </a:r>
          </a:p>
          <a:p>
            <a:endParaRPr lang="en-US" baseline="0" dirty="0"/>
          </a:p>
          <a:p>
            <a:endParaRPr lang="en-US" baseline="0" dirty="0"/>
          </a:p>
          <a:p>
            <a:r>
              <a:rPr lang="en-US" baseline="0" dirty="0"/>
              <a:t>//A recent change has been made where they no longer recommend indel realignment, as it is performed on the fly at the variant calling stage. It is good to note that this resource exists, as it is definitely something you should be looking at when running a variant calling pipeline as it is needed in some cases.</a:t>
            </a:r>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41</a:t>
            </a:fld>
            <a:endParaRPr lang="en-US"/>
          </a:p>
        </p:txBody>
      </p:sp>
    </p:spTree>
    <p:extLst>
      <p:ext uri="{BB962C8B-B14F-4D97-AF65-F5344CB8AC3E}">
        <p14:creationId xmlns:p14="http://schemas.microsoft.com/office/powerpoint/2010/main" val="276919619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before we dive in to alignment I will mention that this is where the recommendations of the Broad institute best practices start.</a:t>
            </a:r>
            <a:r>
              <a:rPr lang="en-US" baseline="0" dirty="0"/>
              <a:t> A guide that they have maintained pretty-well for several years where they recommend tools and setting to use for a standard analysis. I recommend that someone setting up a bioinformatics workflow or wanting to compare what has been done with their data and what is currently considered best practice be intimately aware of these recommendations. </a:t>
            </a:r>
          </a:p>
          <a:p>
            <a:endParaRPr lang="en-US" baseline="0" dirty="0"/>
          </a:p>
          <a:p>
            <a:endParaRPr lang="en-US" baseline="0" dirty="0"/>
          </a:p>
          <a:p>
            <a:r>
              <a:rPr lang="en-US" baseline="0" dirty="0"/>
              <a:t>//A recent change has been made where they no longer recommend indel realignment, as it is performed on the fly at the variant calling stage. It is good to note that this resource exists, as it is definitely something you should be looking at when running a variant calling pipeline as it is needed in some cases.</a:t>
            </a:r>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42</a:t>
            </a:fld>
            <a:endParaRPr lang="en-US"/>
          </a:p>
        </p:txBody>
      </p:sp>
    </p:spTree>
    <p:extLst>
      <p:ext uri="{BB962C8B-B14F-4D97-AF65-F5344CB8AC3E}">
        <p14:creationId xmlns:p14="http://schemas.microsoft.com/office/powerpoint/2010/main" val="384646278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a:t>
            </a:r>
            <a:r>
              <a:rPr lang="en-US" baseline="0" dirty="0"/>
              <a:t> tool for this is </a:t>
            </a:r>
            <a:r>
              <a:rPr lang="en-US" baseline="0" dirty="0" err="1"/>
              <a:t>picards</a:t>
            </a:r>
            <a:r>
              <a:rPr lang="en-US" baseline="0" dirty="0"/>
              <a:t> </a:t>
            </a:r>
            <a:r>
              <a:rPr lang="en-US" baseline="0" dirty="0" err="1"/>
              <a:t>MarkDuplicates</a:t>
            </a:r>
            <a:r>
              <a:rPr lang="en-US" baseline="0" dirty="0"/>
              <a:t>. </a:t>
            </a:r>
          </a:p>
          <a:p>
            <a:endParaRPr lang="en-US" baseline="0" dirty="0"/>
          </a:p>
          <a:p>
            <a:r>
              <a:rPr lang="en-US" baseline="0" dirty="0"/>
              <a:t>Occur PCR</a:t>
            </a:r>
          </a:p>
          <a:p>
            <a:r>
              <a:rPr lang="en-US" baseline="0" dirty="0"/>
              <a:t>Copies same fragment </a:t>
            </a:r>
            <a:r>
              <a:rPr lang="en-US" baseline="0" dirty="0" err="1"/>
              <a:t>goto</a:t>
            </a:r>
            <a:r>
              <a:rPr lang="en-US" baseline="0" dirty="0"/>
              <a:t> different </a:t>
            </a:r>
            <a:r>
              <a:rPr lang="en-US" baseline="0" dirty="0" err="1"/>
              <a:t>flowcells</a:t>
            </a:r>
            <a:endParaRPr lang="en-US" baseline="0" dirty="0"/>
          </a:p>
          <a:p>
            <a:r>
              <a:rPr lang="en-US" baseline="0" dirty="0"/>
              <a:t>High library complexity is good</a:t>
            </a:r>
          </a:p>
          <a:p>
            <a:r>
              <a:rPr lang="en-US" baseline="0" dirty="0"/>
              <a:t>Don’t add information</a:t>
            </a:r>
          </a:p>
          <a:p>
            <a:endParaRPr lang="en-US" baseline="0" dirty="0"/>
          </a:p>
          <a:p>
            <a:r>
              <a:rPr lang="en-US" baseline="0" dirty="0"/>
              <a:t>Optical duplicates</a:t>
            </a:r>
          </a:p>
          <a:p>
            <a:r>
              <a:rPr lang="en-US" baseline="0" dirty="0"/>
              <a:t>Less talked about</a:t>
            </a:r>
          </a:p>
          <a:p>
            <a:r>
              <a:rPr lang="en-US" baseline="0" dirty="0"/>
              <a:t>One </a:t>
            </a:r>
            <a:r>
              <a:rPr lang="en-US" baseline="0" dirty="0" err="1"/>
              <a:t>flowcell</a:t>
            </a:r>
            <a:r>
              <a:rPr lang="en-US" baseline="0" dirty="0"/>
              <a:t> cluster</a:t>
            </a:r>
          </a:p>
          <a:p>
            <a:r>
              <a:rPr lang="en-US" baseline="0" dirty="0"/>
              <a:t>Incorrectly identified on several cells</a:t>
            </a:r>
          </a:p>
          <a:p>
            <a:endParaRPr lang="en-US" baseline="0" dirty="0"/>
          </a:p>
          <a:p>
            <a:r>
              <a:rPr lang="en-US" baseline="0" dirty="0"/>
              <a:t>Amplicon</a:t>
            </a:r>
          </a:p>
          <a:p>
            <a:endParaRPr lang="en-US" baseline="0" dirty="0"/>
          </a:p>
          <a:p>
            <a:r>
              <a:rPr lang="en-US" baseline="0" dirty="0"/>
              <a:t>Duplicates typically arise during PCR amplification of the fragments with adapters. We </a:t>
            </a:r>
            <a:r>
              <a:rPr lang="en-US" sz="1200" b="0" i="0" kern="1200" dirty="0">
                <a:solidFill>
                  <a:schemeClr val="tx1"/>
                </a:solidFill>
                <a:effectLst/>
                <a:latin typeface="+mn-lt"/>
                <a:ea typeface="+mn-ea"/>
                <a:cs typeface="+mn-cs"/>
              </a:rPr>
              <a:t>are </a:t>
            </a:r>
            <a:r>
              <a:rPr lang="en-US" sz="1200" b="0" i="1" kern="1200" dirty="0">
                <a:solidFill>
                  <a:schemeClr val="tx1"/>
                </a:solidFill>
                <a:effectLst/>
                <a:latin typeface="+mn-lt"/>
                <a:ea typeface="+mn-ea"/>
                <a:cs typeface="+mn-cs"/>
              </a:rPr>
              <a:t>intentionally</a:t>
            </a:r>
            <a:r>
              <a:rPr lang="en-US" sz="1200" b="0" i="0" kern="1200" dirty="0">
                <a:solidFill>
                  <a:schemeClr val="tx1"/>
                </a:solidFill>
                <a:effectLst/>
                <a:latin typeface="+mn-lt"/>
                <a:ea typeface="+mn-ea"/>
                <a:cs typeface="+mn-cs"/>
              </a:rPr>
              <a:t> creating multiple copies of each original genomic DNA molecule so that you have enough of them. The</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PCR duplicates occur when two copies of the same original molecule get onto different areas of the </a:t>
            </a:r>
            <a:r>
              <a:rPr lang="en-US" sz="1200" b="0" i="0" kern="1200" dirty="0" err="1">
                <a:solidFill>
                  <a:schemeClr val="tx1"/>
                </a:solidFill>
                <a:effectLst/>
                <a:latin typeface="+mn-lt"/>
                <a:ea typeface="+mn-ea"/>
                <a:cs typeface="+mn-cs"/>
              </a:rPr>
              <a:t>flowcell</a:t>
            </a:r>
            <a:r>
              <a:rPr lang="en-US" sz="1200" b="0" i="0" kern="1200" dirty="0">
                <a:solidFill>
                  <a:schemeClr val="tx1"/>
                </a:solidFill>
                <a:effectLst/>
                <a:latin typeface="+mn-lt"/>
                <a:ea typeface="+mn-ea"/>
                <a:cs typeface="+mn-cs"/>
              </a:rPr>
              <a:t>. A greater amount of starting material</a:t>
            </a:r>
            <a:r>
              <a:rPr lang="en-US" sz="1200" b="0" i="0" kern="1200" baseline="0" dirty="0">
                <a:solidFill>
                  <a:schemeClr val="tx1"/>
                </a:solidFill>
                <a:effectLst/>
                <a:latin typeface="+mn-lt"/>
                <a:ea typeface="+mn-ea"/>
                <a:cs typeface="+mn-cs"/>
              </a:rPr>
              <a:t>, often termed as having a high complexity library, is a good indicator of not having a big problem with duplicates.</a:t>
            </a:r>
            <a:endParaRPr lang="en-US" baseline="0" dirty="0"/>
          </a:p>
          <a:p>
            <a:endParaRPr lang="en-US" baseline="0" dirty="0"/>
          </a:p>
          <a:p>
            <a:r>
              <a:rPr lang="en-US" baseline="0" dirty="0"/>
              <a:t>And duplicates don</a:t>
            </a:r>
            <a:r>
              <a:rPr lang="uk-UA" baseline="0" dirty="0"/>
              <a:t>’</a:t>
            </a:r>
            <a:r>
              <a:rPr lang="en-US" baseline="0" dirty="0"/>
              <a:t>t give any additional information, as you can see here, what we want is reads slightly off from </a:t>
            </a:r>
            <a:r>
              <a:rPr lang="en-US" baseline="0" dirty="0" err="1"/>
              <a:t>eachother</a:t>
            </a:r>
            <a:r>
              <a:rPr lang="en-US" baseline="0" dirty="0"/>
              <a:t>, so we know that they are adding new information. You can also choose to just mark the duplicates rather than remove them entirely as many variant callers can ignore reads marked as duplicates. This gives you the option later to perform variant calling with and without duplicates and compare the results.</a:t>
            </a:r>
          </a:p>
          <a:p>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Finally, during some kinds of sequencing, such as amplicon sequencing, you tend to recommend not removing duplicates as there will be many duplicates by design. So keep that in mind.</a:t>
            </a:r>
            <a:endParaRPr lang="en-US" dirty="0"/>
          </a:p>
          <a:p>
            <a:endParaRPr lang="en-US" baseline="0" dirty="0"/>
          </a:p>
          <a:p>
            <a:endParaRPr lang="en-US" baseline="0" dirty="0"/>
          </a:p>
          <a:p>
            <a:r>
              <a:rPr lang="en-US" baseline="0" dirty="0"/>
              <a:t>“</a:t>
            </a:r>
            <a:r>
              <a:rPr lang="en-US" sz="1200" b="1" i="0" kern="1200" dirty="0">
                <a:solidFill>
                  <a:schemeClr val="tx1"/>
                </a:solidFill>
                <a:effectLst/>
                <a:latin typeface="+mn-lt"/>
                <a:ea typeface="+mn-ea"/>
                <a:cs typeface="+mn-cs"/>
              </a:rPr>
              <a:t>optical duplicates</a:t>
            </a:r>
            <a:r>
              <a:rPr lang="en-US" sz="1200" b="0" i="0" kern="1200" dirty="0">
                <a:solidFill>
                  <a:schemeClr val="tx1"/>
                </a:solidFill>
                <a:effectLst/>
                <a:latin typeface="+mn-lt"/>
                <a:ea typeface="+mn-ea"/>
                <a:cs typeface="+mn-cs"/>
              </a:rPr>
              <a:t> are sequences from one flow cell cluster, that are (incorrectly) identified by software to be from multiple adjacent clusters. ”</a:t>
            </a:r>
            <a:endParaRPr lang="en-US" baseline="0" dirty="0"/>
          </a:p>
        </p:txBody>
      </p:sp>
      <p:sp>
        <p:nvSpPr>
          <p:cNvPr id="4" name="Slide Number Placeholder 3"/>
          <p:cNvSpPr>
            <a:spLocks noGrp="1"/>
          </p:cNvSpPr>
          <p:nvPr>
            <p:ph type="sldNum" sz="quarter" idx="10"/>
          </p:nvPr>
        </p:nvSpPr>
        <p:spPr/>
        <p:txBody>
          <a:bodyPr/>
          <a:lstStyle/>
          <a:p>
            <a:fld id="{93028652-11D1-8A42-9F26-9AC760C0492B}" type="slidenum">
              <a:rPr lang="en-US" smtClean="0"/>
              <a:t>43</a:t>
            </a:fld>
            <a:endParaRPr lang="en-US"/>
          </a:p>
        </p:txBody>
      </p:sp>
    </p:spTree>
    <p:extLst>
      <p:ext uri="{BB962C8B-B14F-4D97-AF65-F5344CB8AC3E}">
        <p14:creationId xmlns:p14="http://schemas.microsoft.com/office/powerpoint/2010/main" val="54347411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before we dive in to alignment I will mention that this is where the recommendations of the Broad institute best practices start.</a:t>
            </a:r>
            <a:r>
              <a:rPr lang="en-US" baseline="0" dirty="0"/>
              <a:t> A guide that they have maintained pretty-well for several years where they recommend tools and setting to use for a standard analysis. I recommend that someone setting up a bioinformatics workflow or wanting to compare what has been done with their data and what is currently considered best practice be intimately aware of these recommendations. </a:t>
            </a:r>
          </a:p>
          <a:p>
            <a:endParaRPr lang="en-US" baseline="0" dirty="0"/>
          </a:p>
          <a:p>
            <a:endParaRPr lang="en-US" baseline="0" dirty="0"/>
          </a:p>
          <a:p>
            <a:r>
              <a:rPr lang="en-US" baseline="0" dirty="0"/>
              <a:t>//A recent change has been made where they no longer recommend indel realignment, as it is performed on the fly at the variant calling stage. It is good to note that this resource exists, as it is definitely something you should be looking at when running a variant calling pipeline as it is needed in some cases.</a:t>
            </a:r>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45</a:t>
            </a:fld>
            <a:endParaRPr lang="en-US"/>
          </a:p>
        </p:txBody>
      </p:sp>
    </p:spTree>
    <p:extLst>
      <p:ext uri="{BB962C8B-B14F-4D97-AF65-F5344CB8AC3E}">
        <p14:creationId xmlns:p14="http://schemas.microsoft.com/office/powerpoint/2010/main" val="162084228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Base Quality Score Recalibration basically </a:t>
            </a:r>
            <a:r>
              <a:rPr lang="en-US" sz="1200" b="0" i="0" kern="1200" dirty="0">
                <a:solidFill>
                  <a:schemeClr val="tx1"/>
                </a:solidFill>
                <a:effectLst/>
                <a:latin typeface="+mn-lt"/>
                <a:ea typeface="+mn-ea"/>
                <a:cs typeface="+mn-cs"/>
              </a:rPr>
              <a:t>detects systematic errors made by the sequencer when it estimates the quality score of each base call,</a:t>
            </a:r>
            <a:r>
              <a:rPr lang="en-US" sz="1200" b="0" i="0" kern="1200" baseline="0" dirty="0">
                <a:solidFill>
                  <a:schemeClr val="tx1"/>
                </a:solidFill>
                <a:effectLst/>
                <a:latin typeface="+mn-lt"/>
                <a:ea typeface="+mn-ea"/>
                <a:cs typeface="+mn-cs"/>
              </a:rPr>
              <a:t> which is basically how confident the machine was that the called base is correct.</a:t>
            </a:r>
            <a:endParaRPr lang="en-US" dirty="0"/>
          </a:p>
          <a:p>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Some of these errors are due to the physics or the chemistry of how the sequencing reaction works, and some can</a:t>
            </a:r>
            <a:r>
              <a:rPr lang="en-US" sz="1200" b="0" i="0" kern="1200" baseline="0" dirty="0">
                <a:solidFill>
                  <a:schemeClr val="tx1"/>
                </a:solidFill>
                <a:effectLst/>
                <a:latin typeface="+mn-lt"/>
                <a:ea typeface="+mn-ea"/>
                <a:cs typeface="+mn-cs"/>
              </a:rPr>
              <a:t> be</a:t>
            </a:r>
            <a:r>
              <a:rPr lang="en-US" sz="1200" b="0" i="0" kern="1200" dirty="0">
                <a:solidFill>
                  <a:schemeClr val="tx1"/>
                </a:solidFill>
                <a:effectLst/>
                <a:latin typeface="+mn-lt"/>
                <a:ea typeface="+mn-ea"/>
                <a:cs typeface="+mn-cs"/>
              </a:rPr>
              <a:t> due to manufacturing flaws in the equipment.</a:t>
            </a:r>
          </a:p>
          <a:p>
            <a:endParaRPr lang="en-US" sz="1200" b="0" i="0" kern="1200" dirty="0">
              <a:solidFill>
                <a:schemeClr val="tx1"/>
              </a:solidFill>
              <a:effectLst/>
              <a:latin typeface="+mn-lt"/>
              <a:ea typeface="+mn-ea"/>
              <a:cs typeface="+mn-cs"/>
            </a:endParaRPr>
          </a:p>
          <a:p>
            <a:pPr fontAlgn="base"/>
            <a:r>
              <a:rPr lang="en-US" sz="1200" b="0" i="0" kern="1200" baseline="0" dirty="0">
                <a:solidFill>
                  <a:schemeClr val="tx1"/>
                </a:solidFill>
                <a:effectLst/>
                <a:latin typeface="+mn-lt"/>
                <a:ea typeface="+mn-ea"/>
                <a:cs typeface="+mn-cs"/>
              </a:rPr>
              <a:t>The tool checks the covariation between </a:t>
            </a:r>
            <a:r>
              <a:rPr lang="en-US" sz="1200" b="0" i="0" kern="1200" dirty="0">
                <a:solidFill>
                  <a:schemeClr val="tx1"/>
                </a:solidFill>
                <a:effectLst/>
                <a:latin typeface="+mn-lt"/>
                <a:ea typeface="+mn-ea"/>
                <a:cs typeface="+mn-cs"/>
              </a:rPr>
              <a:t>Reported quality score, the position within the read and the preceding and current nucleotide observed by the sequencing machine to find</a:t>
            </a:r>
            <a:r>
              <a:rPr lang="en-US" sz="1200" b="0" i="0" kern="1200" baseline="0" dirty="0">
                <a:solidFill>
                  <a:schemeClr val="tx1"/>
                </a:solidFill>
                <a:effectLst/>
                <a:latin typeface="+mn-lt"/>
                <a:ea typeface="+mn-ea"/>
                <a:cs typeface="+mn-cs"/>
              </a:rPr>
              <a:t> non-random discrepancies that lead to the score being adjusted.</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These systematic technical errors, leading to over- or under-estimated base quality scores in the data. </a:t>
            </a:r>
          </a:p>
          <a:p>
            <a:r>
              <a:rPr lang="en-US" sz="1200" b="0" i="0" kern="1200" dirty="0">
                <a:solidFill>
                  <a:schemeClr val="tx1"/>
                </a:solidFill>
                <a:effectLst/>
                <a:latin typeface="+mn-lt"/>
                <a:ea typeface="+mn-ea"/>
                <a:cs typeface="+mn-cs"/>
              </a:rPr>
              <a:t> </a:t>
            </a:r>
          </a:p>
        </p:txBody>
      </p:sp>
      <p:sp>
        <p:nvSpPr>
          <p:cNvPr id="4" name="Slide Number Placeholder 3"/>
          <p:cNvSpPr>
            <a:spLocks noGrp="1"/>
          </p:cNvSpPr>
          <p:nvPr>
            <p:ph type="sldNum" sz="quarter" idx="10"/>
          </p:nvPr>
        </p:nvSpPr>
        <p:spPr/>
        <p:txBody>
          <a:bodyPr/>
          <a:lstStyle/>
          <a:p>
            <a:fld id="{93028652-11D1-8A42-9F26-9AC760C0492B}" type="slidenum">
              <a:rPr lang="en-US" smtClean="0"/>
              <a:t>46</a:t>
            </a:fld>
            <a:endParaRPr lang="en-US"/>
          </a:p>
        </p:txBody>
      </p:sp>
    </p:spTree>
    <p:extLst>
      <p:ext uri="{BB962C8B-B14F-4D97-AF65-F5344CB8AC3E}">
        <p14:creationId xmlns:p14="http://schemas.microsoft.com/office/powerpoint/2010/main" val="414350907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before we dive in to alignment I will mention that this is where the recommendations of the Broad institute best practices start.</a:t>
            </a:r>
            <a:r>
              <a:rPr lang="en-US" baseline="0" dirty="0"/>
              <a:t> A guide that they have maintained pretty-well for several years where they recommend tools and setting to use for a standard analysis. I recommend that someone setting up a bioinformatics workflow or wanting to compare what has been done with their data and what is currently considered best practice be intimately aware of these recommendations. </a:t>
            </a:r>
          </a:p>
          <a:p>
            <a:endParaRPr lang="en-US" baseline="0" dirty="0"/>
          </a:p>
          <a:p>
            <a:endParaRPr lang="en-US" baseline="0" dirty="0"/>
          </a:p>
          <a:p>
            <a:r>
              <a:rPr lang="en-US" baseline="0" dirty="0"/>
              <a:t>//A recent change has been made where they no longer recommend indel realignment, as it is performed on the fly at the variant calling stage. It is good to note that this resource exists, as it is definitely something you should be looking at when running a variant calling pipeline as it is needed in some cases.</a:t>
            </a:r>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47</a:t>
            </a:fld>
            <a:endParaRPr lang="en-US"/>
          </a:p>
        </p:txBody>
      </p:sp>
    </p:spTree>
    <p:extLst>
      <p:ext uri="{BB962C8B-B14F-4D97-AF65-F5344CB8AC3E}">
        <p14:creationId xmlns:p14="http://schemas.microsoft.com/office/powerpoint/2010/main" val="7517873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order to keep</a:t>
            </a:r>
            <a:r>
              <a:rPr lang="en-US" baseline="0" dirty="0"/>
              <a:t> track of all the processes you will run during the exercise it is important to organize your data.</a:t>
            </a:r>
          </a:p>
          <a:p>
            <a:r>
              <a:rPr lang="en-US" baseline="0" dirty="0"/>
              <a:t>Use good file names. For example “</a:t>
            </a:r>
            <a:r>
              <a:rPr lang="en-US" baseline="0" dirty="0" err="1"/>
              <a:t>sample.fastq</a:t>
            </a:r>
            <a:r>
              <a:rPr lang="en-US" baseline="0" dirty="0"/>
              <a:t>”. </a:t>
            </a:r>
          </a:p>
          <a:p>
            <a:r>
              <a:rPr lang="en-US" baseline="0" dirty="0"/>
              <a:t>In each analysis step you define an input file and an output file. ALWAYS create a new output file, i.e. do not overwrite the input file. </a:t>
            </a:r>
          </a:p>
          <a:p>
            <a:r>
              <a:rPr lang="en-US" baseline="0" dirty="0"/>
              <a:t>It is a good practice to include the name of the analysis step (or shortened) in the output file name.</a:t>
            </a:r>
          </a:p>
          <a:p>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5</a:t>
            </a:fld>
            <a:endParaRPr lang="en-US"/>
          </a:p>
        </p:txBody>
      </p:sp>
    </p:spTree>
    <p:extLst>
      <p:ext uri="{BB962C8B-B14F-4D97-AF65-F5344CB8AC3E}">
        <p14:creationId xmlns:p14="http://schemas.microsoft.com/office/powerpoint/2010/main" val="39260423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VCF files, or variant call format files,</a:t>
            </a:r>
            <a:r>
              <a:rPr lang="en-US" baseline="0" dirty="0"/>
              <a:t> are divided into two main parts. The top, or head, of the file, with hashtag prefixed lines, is a descriptive part explaining the information given for each variant and each sample, if multiple samples exists. It also gives the date and some information from the variant caller used.</a:t>
            </a:r>
          </a:p>
          <a:p>
            <a:endParaRPr lang="en-US" baseline="0" dirty="0"/>
          </a:p>
          <a:p>
            <a:r>
              <a:rPr lang="en-US" baseline="0" dirty="0"/>
              <a:t>Below this are the actual variants, one line per variant.</a:t>
            </a:r>
            <a:endParaRPr lang="en-US" dirty="0"/>
          </a:p>
          <a:p>
            <a:endParaRPr lang="en-US" dirty="0"/>
          </a:p>
          <a:p>
            <a:r>
              <a:rPr lang="en-US" dirty="0"/>
              <a:t>Now </a:t>
            </a:r>
            <a:r>
              <a:rPr lang="en-US" dirty="0" err="1"/>
              <a:t>let´slook</a:t>
            </a:r>
            <a:r>
              <a:rPr lang="en-US" dirty="0"/>
              <a:t> at each part a little closer.</a:t>
            </a:r>
          </a:p>
          <a:p>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48</a:t>
            </a:fld>
            <a:endParaRPr lang="en-US"/>
          </a:p>
        </p:txBody>
      </p:sp>
    </p:spTree>
    <p:extLst>
      <p:ext uri="{BB962C8B-B14F-4D97-AF65-F5344CB8AC3E}">
        <p14:creationId xmlns:p14="http://schemas.microsoft.com/office/powerpoint/2010/main" val="64587114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sv-SE" sz="1200" b="0" i="0" u="none" strike="noStrike" kern="1200" dirty="0">
                <a:solidFill>
                  <a:schemeClr val="tx1"/>
                </a:solidFill>
                <a:effectLst/>
                <a:latin typeface="+mn-lt"/>
                <a:ea typeface="+mn-ea"/>
                <a:cs typeface="+mn-cs"/>
              </a:rPr>
              <a:t>A </a:t>
            </a:r>
            <a:r>
              <a:rPr lang="sv-SE" sz="1200" b="0" i="0" u="none" strike="noStrike" kern="1200" dirty="0" err="1">
                <a:solidFill>
                  <a:schemeClr val="tx1"/>
                </a:solidFill>
                <a:effectLst/>
                <a:latin typeface="+mn-lt"/>
                <a:ea typeface="+mn-ea"/>
                <a:cs typeface="+mn-cs"/>
              </a:rPr>
              <a:t>typical</a:t>
            </a:r>
            <a:r>
              <a:rPr lang="sv-SE" sz="1200" b="0" i="0" u="none" strike="noStrike" kern="1200" dirty="0">
                <a:solidFill>
                  <a:schemeClr val="tx1"/>
                </a:solidFill>
                <a:effectLst/>
                <a:latin typeface="+mn-lt"/>
                <a:ea typeface="+mn-ea"/>
                <a:cs typeface="+mn-cs"/>
              </a:rPr>
              <a:t> scenario </a:t>
            </a:r>
            <a:r>
              <a:rPr lang="sv-SE" sz="1200" b="0" i="0" u="none" strike="noStrike" kern="1200" dirty="0" err="1">
                <a:solidFill>
                  <a:schemeClr val="tx1"/>
                </a:solidFill>
                <a:effectLst/>
                <a:latin typeface="+mn-lt"/>
                <a:ea typeface="+mn-ea"/>
                <a:cs typeface="+mn-cs"/>
              </a:rPr>
              <a:t>requiring</a:t>
            </a:r>
            <a:r>
              <a:rPr lang="sv-SE" sz="1200" b="0" i="0" u="none" strike="noStrike" kern="1200" dirty="0">
                <a:solidFill>
                  <a:schemeClr val="tx1"/>
                </a:solidFill>
                <a:effectLst/>
                <a:latin typeface="+mn-lt"/>
                <a:ea typeface="+mn-ea"/>
                <a:cs typeface="+mn-cs"/>
              </a:rPr>
              <a:t> manual filtration is small </a:t>
            </a:r>
            <a:r>
              <a:rPr lang="sv-SE" sz="1200" b="0" i="0" u="none" strike="noStrike" kern="1200" dirty="0" err="1">
                <a:solidFill>
                  <a:schemeClr val="tx1"/>
                </a:solidFill>
                <a:effectLst/>
                <a:latin typeface="+mn-lt"/>
                <a:ea typeface="+mn-ea"/>
                <a:cs typeface="+mn-cs"/>
              </a:rPr>
              <a:t>cohort</a:t>
            </a:r>
            <a:r>
              <a:rPr lang="sv-SE" sz="1200" b="0" i="0" u="none" strike="noStrike" kern="1200" dirty="0">
                <a:solidFill>
                  <a:schemeClr val="tx1"/>
                </a:solidFill>
                <a:effectLst/>
                <a:latin typeface="+mn-lt"/>
                <a:ea typeface="+mn-ea"/>
                <a:cs typeface="+mn-cs"/>
              </a:rPr>
              <a:t> callsets, </a:t>
            </a:r>
            <a:r>
              <a:rPr lang="sv-SE" sz="1200" b="0" i="0" u="none" strike="noStrike" kern="1200" dirty="0" err="1">
                <a:solidFill>
                  <a:schemeClr val="tx1"/>
                </a:solidFill>
                <a:effectLst/>
                <a:latin typeface="+mn-lt"/>
                <a:ea typeface="+mn-ea"/>
                <a:cs typeface="+mn-cs"/>
              </a:rPr>
              <a:t>e.g</a:t>
            </a:r>
            <a:r>
              <a:rPr lang="sv-SE" sz="1200" b="0" i="0" u="none" strike="noStrike" kern="1200" dirty="0">
                <a:solidFill>
                  <a:schemeClr val="tx1"/>
                </a:solidFill>
                <a:effectLst/>
                <a:latin typeface="+mn-lt"/>
                <a:ea typeface="+mn-ea"/>
                <a:cs typeface="+mn-cs"/>
              </a:rPr>
              <a:t>. less </a:t>
            </a:r>
            <a:r>
              <a:rPr lang="sv-SE" sz="1200" b="0" i="0" u="none" strike="noStrike" kern="1200" dirty="0" err="1">
                <a:solidFill>
                  <a:schemeClr val="tx1"/>
                </a:solidFill>
                <a:effectLst/>
                <a:latin typeface="+mn-lt"/>
                <a:ea typeface="+mn-ea"/>
                <a:cs typeface="+mn-cs"/>
              </a:rPr>
              <a:t>than</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thirty</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exomes</a:t>
            </a:r>
            <a:r>
              <a:rPr lang="sv-SE" sz="1200" b="0" i="0" u="none" strike="noStrike" kern="1200" dirty="0">
                <a:solidFill>
                  <a:schemeClr val="tx1"/>
                </a:solidFill>
                <a:effectLst/>
                <a:latin typeface="+mn-lt"/>
                <a:ea typeface="+mn-ea"/>
                <a:cs typeface="+mn-cs"/>
              </a:rPr>
              <a:t>.</a:t>
            </a:r>
            <a:endParaRPr lang="en-GB" dirty="0"/>
          </a:p>
        </p:txBody>
      </p:sp>
      <p:sp>
        <p:nvSpPr>
          <p:cNvPr id="4" name="Platshållare för bildnummer 3"/>
          <p:cNvSpPr>
            <a:spLocks noGrp="1"/>
          </p:cNvSpPr>
          <p:nvPr>
            <p:ph type="sldNum" sz="quarter" idx="5"/>
          </p:nvPr>
        </p:nvSpPr>
        <p:spPr/>
        <p:txBody>
          <a:bodyPr/>
          <a:lstStyle/>
          <a:p>
            <a:fld id="{93028652-11D1-8A42-9F26-9AC760C0492B}" type="slidenum">
              <a:rPr lang="en-US" smtClean="0"/>
              <a:t>49</a:t>
            </a:fld>
            <a:endParaRPr lang="en-US"/>
          </a:p>
        </p:txBody>
      </p:sp>
    </p:spTree>
    <p:extLst>
      <p:ext uri="{BB962C8B-B14F-4D97-AF65-F5344CB8AC3E}">
        <p14:creationId xmlns:p14="http://schemas.microsoft.com/office/powerpoint/2010/main" val="33215989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before we dive in to alignment I will mention that this is where the recommendations of the Broad institute best practices start.</a:t>
            </a:r>
            <a:r>
              <a:rPr lang="en-US" baseline="0" dirty="0"/>
              <a:t> A guide that they have maintained pretty-well for several years where they recommend tools and setting to use for a standard analysis. I recommend that someone setting up a bioinformatics workflow or wanting to compare what has been done with their data and what is currently considered best practice be intimately aware of these recommendations. </a:t>
            </a:r>
          </a:p>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93028652-11D1-8A42-9F26-9AC760C0492B}" type="slidenum">
              <a:rPr lang="en-US" smtClean="0"/>
              <a:t>6</a:t>
            </a:fld>
            <a:endParaRPr lang="en-US"/>
          </a:p>
        </p:txBody>
      </p:sp>
    </p:spTree>
    <p:extLst>
      <p:ext uri="{BB962C8B-B14F-4D97-AF65-F5344CB8AC3E}">
        <p14:creationId xmlns:p14="http://schemas.microsoft.com/office/powerpoint/2010/main" val="34040487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7</a:t>
            </a:fld>
            <a:endParaRPr lang="en-US"/>
          </a:p>
        </p:txBody>
      </p:sp>
    </p:spTree>
    <p:extLst>
      <p:ext uri="{BB962C8B-B14F-4D97-AF65-F5344CB8AC3E}">
        <p14:creationId xmlns:p14="http://schemas.microsoft.com/office/powerpoint/2010/main" val="38154255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en-US" dirty="0"/>
              <a:t>Alignment. </a:t>
            </a:r>
          </a:p>
          <a:p>
            <a:endParaRPr lang="en-US" dirty="0"/>
          </a:p>
          <a:p>
            <a:r>
              <a:rPr lang="en-US" dirty="0"/>
              <a:t>The</a:t>
            </a:r>
            <a:r>
              <a:rPr lang="en-US" baseline="0" dirty="0"/>
              <a:t> most commonly used aligner for NGS data at the moment is BWA, or the Burrows-Wheeler Aligner, where Burrows Wheeler transform is used for pattern matching.</a:t>
            </a:r>
          </a:p>
          <a:p>
            <a:endParaRPr lang="en-US" baseline="0" dirty="0"/>
          </a:p>
          <a:p>
            <a:r>
              <a:rPr lang="en-US" baseline="0" dirty="0"/>
              <a:t>What we are trying to do in its simplest form is take one of our reads and fit it to its position on the reference genome. So here we have a read from our sample and the reference genome.</a:t>
            </a:r>
            <a:endParaRPr lang="en-GB" dirty="0"/>
          </a:p>
        </p:txBody>
      </p:sp>
      <p:sp>
        <p:nvSpPr>
          <p:cNvPr id="4" name="Platshållare för bildnummer 3"/>
          <p:cNvSpPr>
            <a:spLocks noGrp="1"/>
          </p:cNvSpPr>
          <p:nvPr>
            <p:ph type="sldNum" sz="quarter" idx="5"/>
          </p:nvPr>
        </p:nvSpPr>
        <p:spPr/>
        <p:txBody>
          <a:bodyPr/>
          <a:lstStyle/>
          <a:p>
            <a:fld id="{93028652-11D1-8A42-9F26-9AC760C0492B}" type="slidenum">
              <a:rPr lang="en-US" smtClean="0"/>
              <a:t>11</a:t>
            </a:fld>
            <a:endParaRPr lang="en-US"/>
          </a:p>
        </p:txBody>
      </p:sp>
    </p:spTree>
    <p:extLst>
      <p:ext uri="{BB962C8B-B14F-4D97-AF65-F5344CB8AC3E}">
        <p14:creationId xmlns:p14="http://schemas.microsoft.com/office/powerpoint/2010/main" val="20769376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dirty="0"/>
              <a:t>QNAME: the name of the read.</a:t>
            </a:r>
          </a:p>
          <a:p>
            <a:pPr marL="228600" indent="-228600">
              <a:buFont typeface="+mj-lt"/>
              <a:buAutoNum type="arabicPeriod"/>
            </a:pPr>
            <a:r>
              <a:rPr lang="en-US" dirty="0"/>
              <a:t>FLAG: a bitwise number describing information about the read such as mapped/unmapped read, pairing, etc.</a:t>
            </a:r>
          </a:p>
          <a:p>
            <a:pPr marL="228600" indent="-228600">
              <a:buFont typeface="+mj-lt"/>
              <a:buAutoNum type="arabicPeriod"/>
            </a:pPr>
            <a:r>
              <a:rPr lang="en-US" dirty="0"/>
              <a:t>RNAME: the reference sequence name. The value of this field is * for unmapped reads.</a:t>
            </a:r>
          </a:p>
          <a:p>
            <a:pPr marL="228600" indent="-228600">
              <a:buFont typeface="+mj-lt"/>
              <a:buAutoNum type="arabicPeriod"/>
            </a:pPr>
            <a:r>
              <a:rPr lang="en-US" dirty="0"/>
              <a:t>POS: the left most mapping position of the first matching base. It is set to zero for unmapped reads.</a:t>
            </a:r>
          </a:p>
          <a:p>
            <a:pPr marL="228600" indent="-228600">
              <a:buFont typeface="+mj-lt"/>
              <a:buAutoNum type="arabicPeriod"/>
            </a:pPr>
            <a:r>
              <a:rPr lang="en-US" dirty="0"/>
              <a:t>MAPQ: a number to indicate the mapping quality.</a:t>
            </a:r>
          </a:p>
          <a:p>
            <a:pPr marL="228600" indent="-228600">
              <a:buFont typeface="+mj-lt"/>
              <a:buAutoNum type="arabicPeriod"/>
            </a:pPr>
            <a:r>
              <a:rPr lang="en-US" dirty="0"/>
              <a:t>CIGAR: a string describing how the read aligns with the reference. It consists of one or more components. Each component comprises an operator and the number of bases which the operator applies to. Operators are: MIDNSHP=X.  The following table gives an overview of these operators</a:t>
            </a:r>
          </a:p>
          <a:p>
            <a:pPr marL="228600" indent="-228600">
              <a:buFont typeface="+mj-lt"/>
              <a:buAutoNum type="arabicPeriod"/>
            </a:pPr>
            <a:r>
              <a:rPr lang="en-US" dirty="0"/>
              <a:t>MNAME: the name of the mate strand, if it is a paired read. ‘=’ means that the name is the same as RNAME.</a:t>
            </a:r>
          </a:p>
          <a:p>
            <a:pPr marL="228600" indent="-228600">
              <a:buFont typeface="+mj-lt"/>
              <a:buAutoNum type="arabicPeriod"/>
            </a:pPr>
            <a:r>
              <a:rPr lang="en-US" dirty="0"/>
              <a:t>MPOS: a number indicating the left most mapping position of the mate.</a:t>
            </a:r>
          </a:p>
          <a:p>
            <a:pPr marL="228600" indent="-228600">
              <a:buFont typeface="+mj-lt"/>
              <a:buAutoNum type="arabicPeriod"/>
            </a:pPr>
            <a:r>
              <a:rPr lang="en-US" dirty="0"/>
              <a:t>TLEN: a number set to 0 for single-segment. For paired-segments it is calculated as the number of bases from the left most mapped base to the right most mapped base.</a:t>
            </a:r>
          </a:p>
          <a:p>
            <a:pPr marL="228600" indent="-228600">
              <a:buFont typeface="+mj-lt"/>
              <a:buAutoNum type="arabicPeriod"/>
            </a:pPr>
            <a:r>
              <a:rPr lang="en-US" dirty="0"/>
              <a:t>SEQ: the read sequence as the reference. If not  ‘*’ then the length of the sequence must be equal the sum of lengths of M/I/S/=/X operations in the CIGAR string.</a:t>
            </a:r>
          </a:p>
          <a:p>
            <a:pPr marL="228600" indent="-228600">
              <a:buFont typeface="+mj-lt"/>
              <a:buAutoNum type="arabicPeriod"/>
            </a:pPr>
            <a:r>
              <a:rPr lang="en-US" dirty="0"/>
              <a:t>QUAL: the read quality, same as the quality string in a </a:t>
            </a:r>
            <a:r>
              <a:rPr lang="en-US" dirty="0" err="1"/>
              <a:t>fastaq</a:t>
            </a:r>
            <a:r>
              <a:rPr lang="en-US" dirty="0"/>
              <a:t> format.</a:t>
            </a:r>
          </a:p>
        </p:txBody>
      </p:sp>
      <p:sp>
        <p:nvSpPr>
          <p:cNvPr id="4" name="Slide Number Placeholder 3"/>
          <p:cNvSpPr>
            <a:spLocks noGrp="1"/>
          </p:cNvSpPr>
          <p:nvPr>
            <p:ph type="sldNum" sz="quarter" idx="10"/>
          </p:nvPr>
        </p:nvSpPr>
        <p:spPr/>
        <p:txBody>
          <a:bodyPr/>
          <a:lstStyle/>
          <a:p>
            <a:fld id="{93028652-11D1-8A42-9F26-9AC760C0492B}" type="slidenum">
              <a:rPr lang="en-US" smtClean="0"/>
              <a:t>13</a:t>
            </a:fld>
            <a:endParaRPr lang="en-US"/>
          </a:p>
        </p:txBody>
      </p:sp>
    </p:spTree>
    <p:extLst>
      <p:ext uri="{BB962C8B-B14F-4D97-AF65-F5344CB8AC3E}">
        <p14:creationId xmlns:p14="http://schemas.microsoft.com/office/powerpoint/2010/main" val="20362777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14</a:t>
            </a:fld>
            <a:endParaRPr lang="en-US"/>
          </a:p>
        </p:txBody>
      </p:sp>
    </p:spTree>
    <p:extLst>
      <p:ext uri="{BB962C8B-B14F-4D97-AF65-F5344CB8AC3E}">
        <p14:creationId xmlns:p14="http://schemas.microsoft.com/office/powerpoint/2010/main" val="2759656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en-GB" dirty="0"/>
              <a:t>Genetic variation range in size from large chunks of the chromosome down to single nucleotides. We will focus on SNVs and short insertions and deletions in todays exercise. </a:t>
            </a:r>
          </a:p>
        </p:txBody>
      </p:sp>
      <p:sp>
        <p:nvSpPr>
          <p:cNvPr id="4" name="Platshållare för bildnummer 3"/>
          <p:cNvSpPr>
            <a:spLocks noGrp="1"/>
          </p:cNvSpPr>
          <p:nvPr>
            <p:ph type="sldNum" sz="quarter" idx="5"/>
          </p:nvPr>
        </p:nvSpPr>
        <p:spPr/>
        <p:txBody>
          <a:bodyPr/>
          <a:lstStyle/>
          <a:p>
            <a:fld id="{93028652-11D1-8A42-9F26-9AC760C0492B}" type="slidenum">
              <a:rPr lang="en-US" smtClean="0"/>
              <a:t>17</a:t>
            </a:fld>
            <a:endParaRPr lang="en-US"/>
          </a:p>
        </p:txBody>
      </p:sp>
    </p:spTree>
    <p:extLst>
      <p:ext uri="{BB962C8B-B14F-4D97-AF65-F5344CB8AC3E}">
        <p14:creationId xmlns:p14="http://schemas.microsoft.com/office/powerpoint/2010/main" val="140528999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_with our host uni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8BD4A6-89B8-F849-8A45-BBD23FEAA205}"/>
              </a:ext>
            </a:extLst>
          </p:cNvPr>
          <p:cNvSpPr>
            <a:spLocks noGrp="1"/>
          </p:cNvSpPr>
          <p:nvPr>
            <p:ph type="ctrTitle"/>
          </p:nvPr>
        </p:nvSpPr>
        <p:spPr>
          <a:xfrm>
            <a:off x="1524000" y="1254757"/>
            <a:ext cx="9144000" cy="2255205"/>
          </a:xfrm>
        </p:spPr>
        <p:txBody>
          <a:bodyPr anchor="b"/>
          <a:lstStyle>
            <a:lvl1pPr algn="ctr">
              <a:defRPr sz="6000">
                <a:solidFill>
                  <a:schemeClr val="bg2">
                    <a:lumMod val="10000"/>
                  </a:schemeClr>
                </a:solidFill>
              </a:defRPr>
            </a:lvl1pPr>
          </a:lstStyle>
          <a:p>
            <a:r>
              <a:rPr lang="sv-SE"/>
              <a:t>Klicka här för att ändra mall för rubrikformat</a:t>
            </a:r>
            <a:endParaRPr lang="en-SE" dirty="0"/>
          </a:p>
        </p:txBody>
      </p:sp>
      <p:sp>
        <p:nvSpPr>
          <p:cNvPr id="3" name="Subtitle 2">
            <a:extLst>
              <a:ext uri="{FF2B5EF4-FFF2-40B4-BE49-F238E27FC236}">
                <a16:creationId xmlns:a16="http://schemas.microsoft.com/office/drawing/2014/main" id="{DA73E71B-F89D-144C-9672-57D41B4B061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sv-SE"/>
              <a:t>Klicka här för att ändra mall för underrubrikformat</a:t>
            </a:r>
            <a:endParaRPr lang="en-SE"/>
          </a:p>
        </p:txBody>
      </p:sp>
      <p:sp>
        <p:nvSpPr>
          <p:cNvPr id="4" name="Date Placeholder 3">
            <a:extLst>
              <a:ext uri="{FF2B5EF4-FFF2-40B4-BE49-F238E27FC236}">
                <a16:creationId xmlns:a16="http://schemas.microsoft.com/office/drawing/2014/main" id="{0305D550-5E0E-6842-AD2C-E0BDAD2BA9BD}"/>
              </a:ext>
            </a:extLst>
          </p:cNvPr>
          <p:cNvSpPr>
            <a:spLocks noGrp="1"/>
          </p:cNvSpPr>
          <p:nvPr>
            <p:ph type="dt" sz="half" idx="10"/>
          </p:nvPr>
        </p:nvSpPr>
        <p:spPr/>
        <p:txBody>
          <a:bodyPr/>
          <a:lstStyle/>
          <a:p>
            <a:fld id="{72C6F449-D277-4F5F-868C-258B96FA25E8}" type="datetime1">
              <a:rPr lang="sv-SE" smtClean="0"/>
              <a:t>2023-02-08</a:t>
            </a:fld>
            <a:endParaRPr lang="en-SE"/>
          </a:p>
        </p:txBody>
      </p:sp>
      <p:sp>
        <p:nvSpPr>
          <p:cNvPr id="5" name="Footer Placeholder 4">
            <a:extLst>
              <a:ext uri="{FF2B5EF4-FFF2-40B4-BE49-F238E27FC236}">
                <a16:creationId xmlns:a16="http://schemas.microsoft.com/office/drawing/2014/main" id="{BED6EA67-6DCC-2042-B535-F6224CF7B0B2}"/>
              </a:ext>
            </a:extLst>
          </p:cNvPr>
          <p:cNvSpPr>
            <a:spLocks noGrp="1"/>
          </p:cNvSpPr>
          <p:nvPr>
            <p:ph type="ftr" sz="quarter" idx="11"/>
          </p:nvPr>
        </p:nvSpPr>
        <p:spPr/>
        <p:txBody>
          <a:bodyPr/>
          <a:lstStyle/>
          <a:p>
            <a:endParaRPr lang="en-SE"/>
          </a:p>
        </p:txBody>
      </p:sp>
      <p:sp>
        <p:nvSpPr>
          <p:cNvPr id="6" name="Slide Number Placeholder 5">
            <a:extLst>
              <a:ext uri="{FF2B5EF4-FFF2-40B4-BE49-F238E27FC236}">
                <a16:creationId xmlns:a16="http://schemas.microsoft.com/office/drawing/2014/main" id="{768B8E06-7C96-2343-B7D2-45C29010D205}"/>
              </a:ext>
            </a:extLst>
          </p:cNvPr>
          <p:cNvSpPr>
            <a:spLocks noGrp="1"/>
          </p:cNvSpPr>
          <p:nvPr>
            <p:ph type="sldNum" sz="quarter" idx="12"/>
          </p:nvPr>
        </p:nvSpPr>
        <p:spPr/>
        <p:txBody>
          <a:bodyPr/>
          <a:lstStyle/>
          <a:p>
            <a:fld id="{35221EB6-9A4B-514E-B577-5DABAA360181}" type="slidenum">
              <a:rPr lang="en-SE" smtClean="0"/>
              <a:t>‹#›</a:t>
            </a:fld>
            <a:endParaRPr lang="en-SE"/>
          </a:p>
        </p:txBody>
      </p:sp>
      <p:pic>
        <p:nvPicPr>
          <p:cNvPr id="10" name="Picture 9" descr="A picture containing food&#10;&#10;Description automatically generated">
            <a:extLst>
              <a:ext uri="{FF2B5EF4-FFF2-40B4-BE49-F238E27FC236}">
                <a16:creationId xmlns:a16="http://schemas.microsoft.com/office/drawing/2014/main" id="{3D7F189E-74DF-0044-98E4-2B1D3416A9AB}"/>
              </a:ext>
            </a:extLst>
          </p:cNvPr>
          <p:cNvPicPr>
            <a:picLocks noChangeAspect="1"/>
          </p:cNvPicPr>
          <p:nvPr userDrawn="1"/>
        </p:nvPicPr>
        <p:blipFill>
          <a:blip r:embed="rId2"/>
          <a:stretch>
            <a:fillRect/>
          </a:stretch>
        </p:blipFill>
        <p:spPr>
          <a:xfrm>
            <a:off x="8295767" y="181608"/>
            <a:ext cx="3058033" cy="768350"/>
          </a:xfrm>
          <a:prstGeom prst="rect">
            <a:avLst/>
          </a:prstGeom>
        </p:spPr>
      </p:pic>
      <p:pic>
        <p:nvPicPr>
          <p:cNvPr id="11" name="Picture 10" descr="A close up of a logo&#10;&#10;Description automatically generated">
            <a:extLst>
              <a:ext uri="{FF2B5EF4-FFF2-40B4-BE49-F238E27FC236}">
                <a16:creationId xmlns:a16="http://schemas.microsoft.com/office/drawing/2014/main" id="{9C37F2DF-D238-5049-8B55-FA9A7B219645}"/>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3857576" y="120493"/>
            <a:ext cx="3605531" cy="783426"/>
          </a:xfrm>
          <a:prstGeom prst="rect">
            <a:avLst/>
          </a:prstGeom>
        </p:spPr>
      </p:pic>
      <p:cxnSp>
        <p:nvCxnSpPr>
          <p:cNvPr id="8" name="Straight Connector 7">
            <a:extLst>
              <a:ext uri="{FF2B5EF4-FFF2-40B4-BE49-F238E27FC236}">
                <a16:creationId xmlns:a16="http://schemas.microsoft.com/office/drawing/2014/main" id="{1A56857A-2270-6B42-AD4F-835AC33C4EB9}"/>
              </a:ext>
            </a:extLst>
          </p:cNvPr>
          <p:cNvCxnSpPr>
            <a:cxnSpLocks/>
          </p:cNvCxnSpPr>
          <p:nvPr userDrawn="1"/>
        </p:nvCxnSpPr>
        <p:spPr>
          <a:xfrm flipH="1">
            <a:off x="0" y="6811702"/>
            <a:ext cx="12192000" cy="0"/>
          </a:xfrm>
          <a:prstGeom prst="line">
            <a:avLst/>
          </a:prstGeom>
          <a:ln w="1016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67141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One column_no bulletpoints">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F57F7F6-ABC1-9148-900D-C08BC0D64277}"/>
              </a:ext>
            </a:extLst>
          </p:cNvPr>
          <p:cNvSpPr>
            <a:spLocks noGrp="1"/>
          </p:cNvSpPr>
          <p:nvPr>
            <p:ph idx="1"/>
          </p:nvPr>
        </p:nvSpPr>
        <p:spPr>
          <a:xfrm>
            <a:off x="838200" y="1486801"/>
            <a:ext cx="10515600" cy="4690162"/>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sv-SE"/>
              <a:t>Klicka här för att ändra format på bakgrundstexten</a:t>
            </a:r>
          </a:p>
        </p:txBody>
      </p:sp>
      <p:sp>
        <p:nvSpPr>
          <p:cNvPr id="4" name="Date Placeholder 3">
            <a:extLst>
              <a:ext uri="{FF2B5EF4-FFF2-40B4-BE49-F238E27FC236}">
                <a16:creationId xmlns:a16="http://schemas.microsoft.com/office/drawing/2014/main" id="{C0681B03-930C-1F43-9009-3053A51A9EE5}"/>
              </a:ext>
            </a:extLst>
          </p:cNvPr>
          <p:cNvSpPr>
            <a:spLocks noGrp="1"/>
          </p:cNvSpPr>
          <p:nvPr>
            <p:ph type="dt" sz="half" idx="10"/>
          </p:nvPr>
        </p:nvSpPr>
        <p:spPr/>
        <p:txBody>
          <a:bodyPr/>
          <a:lstStyle/>
          <a:p>
            <a:fld id="{331A184D-EC2A-42CF-BFDD-6BB0D1A406D6}" type="datetime1">
              <a:rPr lang="sv-SE" smtClean="0"/>
              <a:t>2023-02-08</a:t>
            </a:fld>
            <a:endParaRPr lang="en-SE"/>
          </a:p>
        </p:txBody>
      </p:sp>
      <p:sp>
        <p:nvSpPr>
          <p:cNvPr id="5" name="Footer Placeholder 4">
            <a:extLst>
              <a:ext uri="{FF2B5EF4-FFF2-40B4-BE49-F238E27FC236}">
                <a16:creationId xmlns:a16="http://schemas.microsoft.com/office/drawing/2014/main" id="{A42703FA-AF67-B541-9F77-D988A1DC2C8A}"/>
              </a:ext>
            </a:extLst>
          </p:cNvPr>
          <p:cNvSpPr>
            <a:spLocks noGrp="1"/>
          </p:cNvSpPr>
          <p:nvPr>
            <p:ph type="ftr" sz="quarter" idx="11"/>
          </p:nvPr>
        </p:nvSpPr>
        <p:spPr/>
        <p:txBody>
          <a:bodyPr/>
          <a:lstStyle/>
          <a:p>
            <a:endParaRPr lang="en-SE"/>
          </a:p>
        </p:txBody>
      </p:sp>
      <p:sp>
        <p:nvSpPr>
          <p:cNvPr id="6" name="Slide Number Placeholder 5">
            <a:extLst>
              <a:ext uri="{FF2B5EF4-FFF2-40B4-BE49-F238E27FC236}">
                <a16:creationId xmlns:a16="http://schemas.microsoft.com/office/drawing/2014/main" id="{71B0B021-C5A2-A646-89AA-7CC065439B25}"/>
              </a:ext>
            </a:extLst>
          </p:cNvPr>
          <p:cNvSpPr>
            <a:spLocks noGrp="1"/>
          </p:cNvSpPr>
          <p:nvPr>
            <p:ph type="sldNum" sz="quarter" idx="12"/>
          </p:nvPr>
        </p:nvSpPr>
        <p:spPr/>
        <p:txBody>
          <a:bodyPr/>
          <a:lstStyle/>
          <a:p>
            <a:fld id="{35221EB6-9A4B-514E-B577-5DABAA360181}" type="slidenum">
              <a:rPr lang="en-SE" smtClean="0"/>
              <a:t>‹#›</a:t>
            </a:fld>
            <a:endParaRPr lang="en-SE"/>
          </a:p>
        </p:txBody>
      </p:sp>
      <p:sp>
        <p:nvSpPr>
          <p:cNvPr id="23" name="Title 1">
            <a:extLst>
              <a:ext uri="{FF2B5EF4-FFF2-40B4-BE49-F238E27FC236}">
                <a16:creationId xmlns:a16="http://schemas.microsoft.com/office/drawing/2014/main" id="{36A62D3F-A39F-6E47-97F2-2386939AF23E}"/>
              </a:ext>
            </a:extLst>
          </p:cNvPr>
          <p:cNvSpPr>
            <a:spLocks noGrp="1"/>
          </p:cNvSpPr>
          <p:nvPr>
            <p:ph type="title"/>
          </p:nvPr>
        </p:nvSpPr>
        <p:spPr>
          <a:xfrm>
            <a:off x="2071868" y="365126"/>
            <a:ext cx="8304584" cy="830128"/>
          </a:xfrm>
        </p:spPr>
        <p:txBody>
          <a:bodyPr/>
          <a:lstStyle/>
          <a:p>
            <a:r>
              <a:rPr lang="sv-SE"/>
              <a:t>Klicka här för att ändra mall för rubrikformat</a:t>
            </a:r>
            <a:endParaRPr lang="en-SE" dirty="0"/>
          </a:p>
        </p:txBody>
      </p:sp>
      <p:pic>
        <p:nvPicPr>
          <p:cNvPr id="25" name="Picture 24" descr="A picture containing light&#10;&#10;Description automatically generated">
            <a:extLst>
              <a:ext uri="{FF2B5EF4-FFF2-40B4-BE49-F238E27FC236}">
                <a16:creationId xmlns:a16="http://schemas.microsoft.com/office/drawing/2014/main" id="{9C7AD4F0-3B83-734C-A210-0EF6423598EB}"/>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914882" y="365125"/>
            <a:ext cx="877836" cy="830128"/>
          </a:xfrm>
          <a:prstGeom prst="rect">
            <a:avLst/>
          </a:prstGeom>
        </p:spPr>
      </p:pic>
      <p:cxnSp>
        <p:nvCxnSpPr>
          <p:cNvPr id="26" name="Straight Connector 25">
            <a:extLst>
              <a:ext uri="{FF2B5EF4-FFF2-40B4-BE49-F238E27FC236}">
                <a16:creationId xmlns:a16="http://schemas.microsoft.com/office/drawing/2014/main" id="{AE347D2B-A57F-964B-B32F-1405615FCCE5}"/>
              </a:ext>
            </a:extLst>
          </p:cNvPr>
          <p:cNvCxnSpPr>
            <a:cxnSpLocks/>
          </p:cNvCxnSpPr>
          <p:nvPr userDrawn="1"/>
        </p:nvCxnSpPr>
        <p:spPr>
          <a:xfrm>
            <a:off x="828261" y="1221757"/>
            <a:ext cx="10515600"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19844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4115B23-0836-A24B-A499-D46DD2A824B3}"/>
              </a:ext>
            </a:extLst>
          </p:cNvPr>
          <p:cNvSpPr>
            <a:spLocks noGrp="1"/>
          </p:cNvSpPr>
          <p:nvPr>
            <p:ph sz="half" idx="1"/>
          </p:nvPr>
        </p:nvSpPr>
        <p:spPr>
          <a:xfrm>
            <a:off x="838200" y="1486802"/>
            <a:ext cx="5181600" cy="4690162"/>
          </a:xfrm>
        </p:spPr>
        <p:txBody>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endParaRPr lang="en-SE" dirty="0"/>
          </a:p>
        </p:txBody>
      </p:sp>
      <p:sp>
        <p:nvSpPr>
          <p:cNvPr id="4" name="Content Placeholder 3">
            <a:extLst>
              <a:ext uri="{FF2B5EF4-FFF2-40B4-BE49-F238E27FC236}">
                <a16:creationId xmlns:a16="http://schemas.microsoft.com/office/drawing/2014/main" id="{B3A61B6F-7EA9-644D-9EE7-D689D3C4D6B4}"/>
              </a:ext>
            </a:extLst>
          </p:cNvPr>
          <p:cNvSpPr>
            <a:spLocks noGrp="1"/>
          </p:cNvSpPr>
          <p:nvPr>
            <p:ph sz="half" idx="2"/>
          </p:nvPr>
        </p:nvSpPr>
        <p:spPr>
          <a:xfrm>
            <a:off x="6172200" y="1486802"/>
            <a:ext cx="5181600" cy="4690162"/>
          </a:xfrm>
        </p:spPr>
        <p:txBody>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endParaRPr lang="en-SE"/>
          </a:p>
        </p:txBody>
      </p:sp>
      <p:sp>
        <p:nvSpPr>
          <p:cNvPr id="5" name="Date Placeholder 4">
            <a:extLst>
              <a:ext uri="{FF2B5EF4-FFF2-40B4-BE49-F238E27FC236}">
                <a16:creationId xmlns:a16="http://schemas.microsoft.com/office/drawing/2014/main" id="{BD2BFF38-F741-A045-BBB1-C5883D8ED743}"/>
              </a:ext>
            </a:extLst>
          </p:cNvPr>
          <p:cNvSpPr>
            <a:spLocks noGrp="1"/>
          </p:cNvSpPr>
          <p:nvPr>
            <p:ph type="dt" sz="half" idx="10"/>
          </p:nvPr>
        </p:nvSpPr>
        <p:spPr/>
        <p:txBody>
          <a:bodyPr/>
          <a:lstStyle/>
          <a:p>
            <a:fld id="{63F4375E-D0BB-484E-BB65-0C97E5A096BA}" type="datetime1">
              <a:rPr lang="sv-SE" smtClean="0"/>
              <a:t>2023-02-08</a:t>
            </a:fld>
            <a:endParaRPr lang="en-SE"/>
          </a:p>
        </p:txBody>
      </p:sp>
      <p:sp>
        <p:nvSpPr>
          <p:cNvPr id="6" name="Footer Placeholder 5">
            <a:extLst>
              <a:ext uri="{FF2B5EF4-FFF2-40B4-BE49-F238E27FC236}">
                <a16:creationId xmlns:a16="http://schemas.microsoft.com/office/drawing/2014/main" id="{0EA1E226-A6F5-A442-9610-10DAB5840F14}"/>
              </a:ext>
            </a:extLst>
          </p:cNvPr>
          <p:cNvSpPr>
            <a:spLocks noGrp="1"/>
          </p:cNvSpPr>
          <p:nvPr>
            <p:ph type="ftr" sz="quarter" idx="11"/>
          </p:nvPr>
        </p:nvSpPr>
        <p:spPr/>
        <p:txBody>
          <a:bodyPr/>
          <a:lstStyle/>
          <a:p>
            <a:endParaRPr lang="en-SE"/>
          </a:p>
        </p:txBody>
      </p:sp>
      <p:sp>
        <p:nvSpPr>
          <p:cNvPr id="7" name="Slide Number Placeholder 6">
            <a:extLst>
              <a:ext uri="{FF2B5EF4-FFF2-40B4-BE49-F238E27FC236}">
                <a16:creationId xmlns:a16="http://schemas.microsoft.com/office/drawing/2014/main" id="{D56B8D94-BDE4-434E-82CB-91F9C77D89C9}"/>
              </a:ext>
            </a:extLst>
          </p:cNvPr>
          <p:cNvSpPr>
            <a:spLocks noGrp="1"/>
          </p:cNvSpPr>
          <p:nvPr>
            <p:ph type="sldNum" sz="quarter" idx="12"/>
          </p:nvPr>
        </p:nvSpPr>
        <p:spPr/>
        <p:txBody>
          <a:bodyPr/>
          <a:lstStyle/>
          <a:p>
            <a:fld id="{35221EB6-9A4B-514E-B577-5DABAA360181}" type="slidenum">
              <a:rPr lang="en-SE" smtClean="0"/>
              <a:t>‹#›</a:t>
            </a:fld>
            <a:endParaRPr lang="en-SE"/>
          </a:p>
        </p:txBody>
      </p:sp>
      <p:sp>
        <p:nvSpPr>
          <p:cNvPr id="11" name="Title 1">
            <a:extLst>
              <a:ext uri="{FF2B5EF4-FFF2-40B4-BE49-F238E27FC236}">
                <a16:creationId xmlns:a16="http://schemas.microsoft.com/office/drawing/2014/main" id="{EF6E1995-9EF8-6B43-824E-C101AA05EBB5}"/>
              </a:ext>
            </a:extLst>
          </p:cNvPr>
          <p:cNvSpPr>
            <a:spLocks noGrp="1"/>
          </p:cNvSpPr>
          <p:nvPr>
            <p:ph type="title"/>
          </p:nvPr>
        </p:nvSpPr>
        <p:spPr>
          <a:xfrm>
            <a:off x="2037144" y="365126"/>
            <a:ext cx="8339308" cy="830128"/>
          </a:xfrm>
        </p:spPr>
        <p:txBody>
          <a:bodyPr/>
          <a:lstStyle/>
          <a:p>
            <a:r>
              <a:rPr lang="sv-SE"/>
              <a:t>Klicka här för att ändra mall för rubrikformat</a:t>
            </a:r>
            <a:endParaRPr lang="en-SE" dirty="0"/>
          </a:p>
        </p:txBody>
      </p:sp>
      <p:pic>
        <p:nvPicPr>
          <p:cNvPr id="13" name="Picture 12" descr="A picture containing light&#10;&#10;Description automatically generated">
            <a:extLst>
              <a:ext uri="{FF2B5EF4-FFF2-40B4-BE49-F238E27FC236}">
                <a16:creationId xmlns:a16="http://schemas.microsoft.com/office/drawing/2014/main" id="{1180D43F-1645-D74C-BC68-E70E910CF8F9}"/>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914882" y="365125"/>
            <a:ext cx="877836" cy="830128"/>
          </a:xfrm>
          <a:prstGeom prst="rect">
            <a:avLst/>
          </a:prstGeom>
        </p:spPr>
      </p:pic>
      <p:cxnSp>
        <p:nvCxnSpPr>
          <p:cNvPr id="14" name="Straight Connector 13">
            <a:extLst>
              <a:ext uri="{FF2B5EF4-FFF2-40B4-BE49-F238E27FC236}">
                <a16:creationId xmlns:a16="http://schemas.microsoft.com/office/drawing/2014/main" id="{5888A04A-B7D7-4445-A7F6-567F660D28AE}"/>
              </a:ext>
            </a:extLst>
          </p:cNvPr>
          <p:cNvCxnSpPr>
            <a:cxnSpLocks/>
          </p:cNvCxnSpPr>
          <p:nvPr userDrawn="1"/>
        </p:nvCxnSpPr>
        <p:spPr>
          <a:xfrm>
            <a:off x="828261" y="1221757"/>
            <a:ext cx="10515600"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874916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Jämförelse">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981DA74-6559-A246-BF14-34A29F0B6293}"/>
              </a:ext>
            </a:extLst>
          </p:cNvPr>
          <p:cNvSpPr>
            <a:spLocks noGrp="1"/>
          </p:cNvSpPr>
          <p:nvPr>
            <p:ph type="body" idx="1"/>
          </p:nvPr>
        </p:nvSpPr>
        <p:spPr>
          <a:xfrm>
            <a:off x="839788" y="1596064"/>
            <a:ext cx="5157787" cy="508199"/>
          </a:xfrm>
        </p:spPr>
        <p:txBody>
          <a:bodyPr anchor="b">
            <a:noAutofit/>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sv-SE"/>
              <a:t>Klicka här för att ändra format på bakgrundstexten</a:t>
            </a:r>
          </a:p>
        </p:txBody>
      </p:sp>
      <p:sp>
        <p:nvSpPr>
          <p:cNvPr id="4" name="Content Placeholder 3">
            <a:extLst>
              <a:ext uri="{FF2B5EF4-FFF2-40B4-BE49-F238E27FC236}">
                <a16:creationId xmlns:a16="http://schemas.microsoft.com/office/drawing/2014/main" id="{F8023958-DDF9-F648-95C8-3A2F7D3B4445}"/>
              </a:ext>
            </a:extLst>
          </p:cNvPr>
          <p:cNvSpPr>
            <a:spLocks noGrp="1"/>
          </p:cNvSpPr>
          <p:nvPr>
            <p:ph sz="half" idx="2"/>
          </p:nvPr>
        </p:nvSpPr>
        <p:spPr>
          <a:xfrm>
            <a:off x="839788" y="2213113"/>
            <a:ext cx="5157787" cy="3976550"/>
          </a:xfrm>
        </p:spPr>
        <p:txBody>
          <a:bodyPr/>
          <a:lstStyle>
            <a:lvl1pPr>
              <a:defRPr sz="2400"/>
            </a:lvl1pPr>
            <a:lvl2pPr>
              <a:defRPr sz="2200"/>
            </a:lvl2p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endParaRPr lang="en-SE" dirty="0"/>
          </a:p>
        </p:txBody>
      </p:sp>
      <p:sp>
        <p:nvSpPr>
          <p:cNvPr id="5" name="Text Placeholder 4">
            <a:extLst>
              <a:ext uri="{FF2B5EF4-FFF2-40B4-BE49-F238E27FC236}">
                <a16:creationId xmlns:a16="http://schemas.microsoft.com/office/drawing/2014/main" id="{AD3F83A3-3657-2445-9DE5-C7C88B5346CA}"/>
              </a:ext>
            </a:extLst>
          </p:cNvPr>
          <p:cNvSpPr>
            <a:spLocks noGrp="1"/>
          </p:cNvSpPr>
          <p:nvPr>
            <p:ph type="body" sz="quarter" idx="3"/>
          </p:nvPr>
        </p:nvSpPr>
        <p:spPr>
          <a:xfrm>
            <a:off x="6172200" y="1596064"/>
            <a:ext cx="5183188" cy="508199"/>
          </a:xfrm>
        </p:spPr>
        <p:txBody>
          <a:bodyPr anchor="b">
            <a:noAutofit/>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sv-SE"/>
              <a:t>Klicka här för att ändra format på bakgrundstexten</a:t>
            </a:r>
          </a:p>
        </p:txBody>
      </p:sp>
      <p:sp>
        <p:nvSpPr>
          <p:cNvPr id="6" name="Content Placeholder 5">
            <a:extLst>
              <a:ext uri="{FF2B5EF4-FFF2-40B4-BE49-F238E27FC236}">
                <a16:creationId xmlns:a16="http://schemas.microsoft.com/office/drawing/2014/main" id="{CB4ADB9F-3592-FF47-868F-84CEBA721E61}"/>
              </a:ext>
            </a:extLst>
          </p:cNvPr>
          <p:cNvSpPr>
            <a:spLocks noGrp="1"/>
          </p:cNvSpPr>
          <p:nvPr>
            <p:ph sz="quarter" idx="4"/>
          </p:nvPr>
        </p:nvSpPr>
        <p:spPr>
          <a:xfrm>
            <a:off x="6172200" y="2213113"/>
            <a:ext cx="5183188" cy="3976550"/>
          </a:xfrm>
        </p:spPr>
        <p:txBody>
          <a:bodyPr/>
          <a:lstStyle>
            <a:lvl1pPr>
              <a:defRPr sz="2400"/>
            </a:lvl1pPr>
            <a:lvl2pPr>
              <a:defRPr sz="2200"/>
            </a:lvl2p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endParaRPr lang="en-SE" dirty="0"/>
          </a:p>
        </p:txBody>
      </p:sp>
      <p:sp>
        <p:nvSpPr>
          <p:cNvPr id="7" name="Date Placeholder 6">
            <a:extLst>
              <a:ext uri="{FF2B5EF4-FFF2-40B4-BE49-F238E27FC236}">
                <a16:creationId xmlns:a16="http://schemas.microsoft.com/office/drawing/2014/main" id="{9E83C99C-A608-864A-A074-2F1CD9971227}"/>
              </a:ext>
            </a:extLst>
          </p:cNvPr>
          <p:cNvSpPr>
            <a:spLocks noGrp="1"/>
          </p:cNvSpPr>
          <p:nvPr>
            <p:ph type="dt" sz="half" idx="10"/>
          </p:nvPr>
        </p:nvSpPr>
        <p:spPr/>
        <p:txBody>
          <a:bodyPr/>
          <a:lstStyle/>
          <a:p>
            <a:fld id="{EB8731D7-AE9A-4B74-9E3E-70D57F5C262F}" type="datetime1">
              <a:rPr lang="sv-SE" smtClean="0"/>
              <a:t>2023-02-08</a:t>
            </a:fld>
            <a:endParaRPr lang="en-SE"/>
          </a:p>
        </p:txBody>
      </p:sp>
      <p:sp>
        <p:nvSpPr>
          <p:cNvPr id="8" name="Footer Placeholder 7">
            <a:extLst>
              <a:ext uri="{FF2B5EF4-FFF2-40B4-BE49-F238E27FC236}">
                <a16:creationId xmlns:a16="http://schemas.microsoft.com/office/drawing/2014/main" id="{05A65F0D-CB50-DB4C-B643-8BBDBDC6EF3D}"/>
              </a:ext>
            </a:extLst>
          </p:cNvPr>
          <p:cNvSpPr>
            <a:spLocks noGrp="1"/>
          </p:cNvSpPr>
          <p:nvPr>
            <p:ph type="ftr" sz="quarter" idx="11"/>
          </p:nvPr>
        </p:nvSpPr>
        <p:spPr/>
        <p:txBody>
          <a:bodyPr/>
          <a:lstStyle/>
          <a:p>
            <a:endParaRPr lang="en-SE"/>
          </a:p>
        </p:txBody>
      </p:sp>
      <p:sp>
        <p:nvSpPr>
          <p:cNvPr id="9" name="Slide Number Placeholder 8">
            <a:extLst>
              <a:ext uri="{FF2B5EF4-FFF2-40B4-BE49-F238E27FC236}">
                <a16:creationId xmlns:a16="http://schemas.microsoft.com/office/drawing/2014/main" id="{3BF3F6E3-DEE5-D64E-844E-EA92DBE41A30}"/>
              </a:ext>
            </a:extLst>
          </p:cNvPr>
          <p:cNvSpPr>
            <a:spLocks noGrp="1"/>
          </p:cNvSpPr>
          <p:nvPr>
            <p:ph type="sldNum" sz="quarter" idx="12"/>
          </p:nvPr>
        </p:nvSpPr>
        <p:spPr/>
        <p:txBody>
          <a:bodyPr/>
          <a:lstStyle/>
          <a:p>
            <a:fld id="{35221EB6-9A4B-514E-B577-5DABAA360181}" type="slidenum">
              <a:rPr lang="en-SE" smtClean="0"/>
              <a:t>‹#›</a:t>
            </a:fld>
            <a:endParaRPr lang="en-SE"/>
          </a:p>
        </p:txBody>
      </p:sp>
      <p:sp>
        <p:nvSpPr>
          <p:cNvPr id="11" name="Title 1">
            <a:extLst>
              <a:ext uri="{FF2B5EF4-FFF2-40B4-BE49-F238E27FC236}">
                <a16:creationId xmlns:a16="http://schemas.microsoft.com/office/drawing/2014/main" id="{1B6406C0-0623-CF40-9192-9ECCC4C76DCD}"/>
              </a:ext>
            </a:extLst>
          </p:cNvPr>
          <p:cNvSpPr>
            <a:spLocks noGrp="1"/>
          </p:cNvSpPr>
          <p:nvPr>
            <p:ph type="title"/>
          </p:nvPr>
        </p:nvSpPr>
        <p:spPr>
          <a:xfrm>
            <a:off x="2025570" y="365126"/>
            <a:ext cx="8350882" cy="830128"/>
          </a:xfrm>
        </p:spPr>
        <p:txBody>
          <a:bodyPr/>
          <a:lstStyle/>
          <a:p>
            <a:r>
              <a:rPr lang="sv-SE"/>
              <a:t>Klicka här för att ändra mall för rubrikformat</a:t>
            </a:r>
            <a:endParaRPr lang="en-SE" dirty="0"/>
          </a:p>
        </p:txBody>
      </p:sp>
      <p:pic>
        <p:nvPicPr>
          <p:cNvPr id="13" name="Picture 12" descr="A picture containing light&#10;&#10;Description automatically generated">
            <a:extLst>
              <a:ext uri="{FF2B5EF4-FFF2-40B4-BE49-F238E27FC236}">
                <a16:creationId xmlns:a16="http://schemas.microsoft.com/office/drawing/2014/main" id="{60E44778-6BC3-9E44-9901-27C147E13944}"/>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914882" y="365125"/>
            <a:ext cx="877836" cy="830128"/>
          </a:xfrm>
          <a:prstGeom prst="rect">
            <a:avLst/>
          </a:prstGeom>
        </p:spPr>
      </p:pic>
      <p:cxnSp>
        <p:nvCxnSpPr>
          <p:cNvPr id="14" name="Straight Connector 13">
            <a:extLst>
              <a:ext uri="{FF2B5EF4-FFF2-40B4-BE49-F238E27FC236}">
                <a16:creationId xmlns:a16="http://schemas.microsoft.com/office/drawing/2014/main" id="{187F76E0-270B-7241-AE1D-1277BA6E99FC}"/>
              </a:ext>
            </a:extLst>
          </p:cNvPr>
          <p:cNvCxnSpPr>
            <a:cxnSpLocks/>
          </p:cNvCxnSpPr>
          <p:nvPr userDrawn="1"/>
        </p:nvCxnSpPr>
        <p:spPr>
          <a:xfrm>
            <a:off x="828261" y="1221757"/>
            <a:ext cx="10515600"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730823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s_with picture">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BD2BFF38-F741-A045-BBB1-C5883D8ED743}"/>
              </a:ext>
            </a:extLst>
          </p:cNvPr>
          <p:cNvSpPr>
            <a:spLocks noGrp="1"/>
          </p:cNvSpPr>
          <p:nvPr>
            <p:ph type="dt" sz="half" idx="10"/>
          </p:nvPr>
        </p:nvSpPr>
        <p:spPr/>
        <p:txBody>
          <a:bodyPr/>
          <a:lstStyle/>
          <a:p>
            <a:fld id="{A46F6930-A511-4331-9AA8-FDFE96660AB5}" type="datetime1">
              <a:rPr lang="sv-SE" smtClean="0"/>
              <a:t>2023-02-08</a:t>
            </a:fld>
            <a:endParaRPr lang="en-SE"/>
          </a:p>
        </p:txBody>
      </p:sp>
      <p:sp>
        <p:nvSpPr>
          <p:cNvPr id="6" name="Footer Placeholder 5">
            <a:extLst>
              <a:ext uri="{FF2B5EF4-FFF2-40B4-BE49-F238E27FC236}">
                <a16:creationId xmlns:a16="http://schemas.microsoft.com/office/drawing/2014/main" id="{0EA1E226-A6F5-A442-9610-10DAB5840F14}"/>
              </a:ext>
            </a:extLst>
          </p:cNvPr>
          <p:cNvSpPr>
            <a:spLocks noGrp="1"/>
          </p:cNvSpPr>
          <p:nvPr>
            <p:ph type="ftr" sz="quarter" idx="11"/>
          </p:nvPr>
        </p:nvSpPr>
        <p:spPr/>
        <p:txBody>
          <a:bodyPr/>
          <a:lstStyle/>
          <a:p>
            <a:endParaRPr lang="en-SE"/>
          </a:p>
        </p:txBody>
      </p:sp>
      <p:sp>
        <p:nvSpPr>
          <p:cNvPr id="7" name="Slide Number Placeholder 6">
            <a:extLst>
              <a:ext uri="{FF2B5EF4-FFF2-40B4-BE49-F238E27FC236}">
                <a16:creationId xmlns:a16="http://schemas.microsoft.com/office/drawing/2014/main" id="{D56B8D94-BDE4-434E-82CB-91F9C77D89C9}"/>
              </a:ext>
            </a:extLst>
          </p:cNvPr>
          <p:cNvSpPr>
            <a:spLocks noGrp="1"/>
          </p:cNvSpPr>
          <p:nvPr>
            <p:ph type="sldNum" sz="quarter" idx="12"/>
          </p:nvPr>
        </p:nvSpPr>
        <p:spPr/>
        <p:txBody>
          <a:bodyPr/>
          <a:lstStyle/>
          <a:p>
            <a:fld id="{35221EB6-9A4B-514E-B577-5DABAA360181}" type="slidenum">
              <a:rPr lang="en-SE" smtClean="0"/>
              <a:t>‹#›</a:t>
            </a:fld>
            <a:endParaRPr lang="en-SE"/>
          </a:p>
        </p:txBody>
      </p:sp>
      <p:sp>
        <p:nvSpPr>
          <p:cNvPr id="15" name="Title 1">
            <a:extLst>
              <a:ext uri="{FF2B5EF4-FFF2-40B4-BE49-F238E27FC236}">
                <a16:creationId xmlns:a16="http://schemas.microsoft.com/office/drawing/2014/main" id="{93154B94-A779-F845-A04B-B2B93C2FBBD1}"/>
              </a:ext>
            </a:extLst>
          </p:cNvPr>
          <p:cNvSpPr>
            <a:spLocks noGrp="1"/>
          </p:cNvSpPr>
          <p:nvPr>
            <p:ph type="title"/>
          </p:nvPr>
        </p:nvSpPr>
        <p:spPr>
          <a:xfrm>
            <a:off x="2037144" y="365126"/>
            <a:ext cx="8339308" cy="830128"/>
          </a:xfrm>
        </p:spPr>
        <p:txBody>
          <a:bodyPr/>
          <a:lstStyle/>
          <a:p>
            <a:r>
              <a:rPr lang="sv-SE"/>
              <a:t>Klicka här för att ändra mall för rubrikformat</a:t>
            </a:r>
            <a:endParaRPr lang="en-SE" dirty="0"/>
          </a:p>
        </p:txBody>
      </p:sp>
      <p:pic>
        <p:nvPicPr>
          <p:cNvPr id="17" name="Picture 16" descr="A picture containing light&#10;&#10;Description automatically generated">
            <a:extLst>
              <a:ext uri="{FF2B5EF4-FFF2-40B4-BE49-F238E27FC236}">
                <a16:creationId xmlns:a16="http://schemas.microsoft.com/office/drawing/2014/main" id="{E6702E27-792C-0646-A67C-3083FC9C1A88}"/>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914882" y="365125"/>
            <a:ext cx="877836" cy="830128"/>
          </a:xfrm>
          <a:prstGeom prst="rect">
            <a:avLst/>
          </a:prstGeom>
        </p:spPr>
      </p:pic>
      <p:cxnSp>
        <p:nvCxnSpPr>
          <p:cNvPr id="18" name="Straight Connector 17">
            <a:extLst>
              <a:ext uri="{FF2B5EF4-FFF2-40B4-BE49-F238E27FC236}">
                <a16:creationId xmlns:a16="http://schemas.microsoft.com/office/drawing/2014/main" id="{C54C66CF-7EDF-D54E-8975-3C0CEC7C4EFB}"/>
              </a:ext>
            </a:extLst>
          </p:cNvPr>
          <p:cNvCxnSpPr>
            <a:cxnSpLocks/>
          </p:cNvCxnSpPr>
          <p:nvPr userDrawn="1"/>
        </p:nvCxnSpPr>
        <p:spPr>
          <a:xfrm>
            <a:off x="828261" y="1221757"/>
            <a:ext cx="10515600"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9" name="Content Placeholder 2">
            <a:extLst>
              <a:ext uri="{FF2B5EF4-FFF2-40B4-BE49-F238E27FC236}">
                <a16:creationId xmlns:a16="http://schemas.microsoft.com/office/drawing/2014/main" id="{4A6FCF67-E19C-DE4A-8BE9-AFBEBE84A140}"/>
              </a:ext>
            </a:extLst>
          </p:cNvPr>
          <p:cNvSpPr>
            <a:spLocks noGrp="1"/>
          </p:cNvSpPr>
          <p:nvPr>
            <p:ph sz="half" idx="1"/>
          </p:nvPr>
        </p:nvSpPr>
        <p:spPr>
          <a:xfrm>
            <a:off x="838200" y="1590261"/>
            <a:ext cx="3145016" cy="4586702"/>
          </a:xfrm>
        </p:spPr>
        <p:txBody>
          <a:bodyPr/>
          <a:lstStyle>
            <a:lvl1pPr>
              <a:defRPr sz="2400"/>
            </a:lvl1pPr>
            <a:lvl2pPr>
              <a:defRPr sz="2200"/>
            </a:lvl2p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endParaRPr lang="en-SE" dirty="0"/>
          </a:p>
        </p:txBody>
      </p:sp>
      <p:sp>
        <p:nvSpPr>
          <p:cNvPr id="20" name="Content Placeholder 2">
            <a:extLst>
              <a:ext uri="{FF2B5EF4-FFF2-40B4-BE49-F238E27FC236}">
                <a16:creationId xmlns:a16="http://schemas.microsoft.com/office/drawing/2014/main" id="{3D256E59-D378-3C45-BC58-2A73BF0E9510}"/>
              </a:ext>
            </a:extLst>
          </p:cNvPr>
          <p:cNvSpPr>
            <a:spLocks noGrp="1"/>
          </p:cNvSpPr>
          <p:nvPr>
            <p:ph sz="half" idx="13"/>
          </p:nvPr>
        </p:nvSpPr>
        <p:spPr>
          <a:xfrm>
            <a:off x="4495800" y="1587086"/>
            <a:ext cx="3145016" cy="4586702"/>
          </a:xfrm>
        </p:spPr>
        <p:txBody>
          <a:bodyPr/>
          <a:lstStyle>
            <a:lvl1pPr>
              <a:defRPr sz="2400"/>
            </a:lvl1pPr>
            <a:lvl2pPr>
              <a:defRPr sz="2200"/>
            </a:lvl2p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endParaRPr lang="en-SE" dirty="0"/>
          </a:p>
        </p:txBody>
      </p:sp>
      <p:sp>
        <p:nvSpPr>
          <p:cNvPr id="21" name="Picture Placeholder 13">
            <a:extLst>
              <a:ext uri="{FF2B5EF4-FFF2-40B4-BE49-F238E27FC236}">
                <a16:creationId xmlns:a16="http://schemas.microsoft.com/office/drawing/2014/main" id="{B56A95A0-DD9A-7D4C-AA83-A6974F5C1D01}"/>
              </a:ext>
            </a:extLst>
          </p:cNvPr>
          <p:cNvSpPr>
            <a:spLocks noGrp="1"/>
          </p:cNvSpPr>
          <p:nvPr>
            <p:ph type="pic" sz="quarter" idx="15"/>
          </p:nvPr>
        </p:nvSpPr>
        <p:spPr>
          <a:xfrm>
            <a:off x="8153400" y="1587086"/>
            <a:ext cx="3148595" cy="4586702"/>
          </a:xfrm>
          <a:solidFill>
            <a:schemeClr val="accent5"/>
          </a:solidFill>
        </p:spPr>
        <p:txBody>
          <a:bodyPr/>
          <a:lstStyle/>
          <a:p>
            <a:r>
              <a:rPr lang="sv-SE"/>
              <a:t>Klicka på ikonen för att lägga till en bild</a:t>
            </a:r>
            <a:endParaRPr lang="en-SE"/>
          </a:p>
        </p:txBody>
      </p:sp>
    </p:spTree>
    <p:extLst>
      <p:ext uri="{BB962C8B-B14F-4D97-AF65-F5344CB8AC3E}">
        <p14:creationId xmlns:p14="http://schemas.microsoft.com/office/powerpoint/2010/main" val="29014107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hree columns">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4115B23-0836-A24B-A499-D46DD2A824B3}"/>
              </a:ext>
            </a:extLst>
          </p:cNvPr>
          <p:cNvSpPr>
            <a:spLocks noGrp="1"/>
          </p:cNvSpPr>
          <p:nvPr>
            <p:ph sz="half" idx="1"/>
          </p:nvPr>
        </p:nvSpPr>
        <p:spPr>
          <a:xfrm>
            <a:off x="990571" y="1709532"/>
            <a:ext cx="3047418" cy="4269643"/>
          </a:xfrm>
          <a:solidFill>
            <a:schemeClr val="accent5"/>
          </a:solidFill>
          <a:ln w="254000">
            <a:solidFill>
              <a:schemeClr val="accent5"/>
            </a:solidFill>
            <a:miter lim="800000"/>
          </a:ln>
        </p:spPr>
        <p:txBody>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endParaRPr lang="en-SE" dirty="0"/>
          </a:p>
        </p:txBody>
      </p:sp>
      <p:sp>
        <p:nvSpPr>
          <p:cNvPr id="5" name="Date Placeholder 4">
            <a:extLst>
              <a:ext uri="{FF2B5EF4-FFF2-40B4-BE49-F238E27FC236}">
                <a16:creationId xmlns:a16="http://schemas.microsoft.com/office/drawing/2014/main" id="{BD2BFF38-F741-A045-BBB1-C5883D8ED743}"/>
              </a:ext>
            </a:extLst>
          </p:cNvPr>
          <p:cNvSpPr>
            <a:spLocks noGrp="1"/>
          </p:cNvSpPr>
          <p:nvPr>
            <p:ph type="dt" sz="half" idx="10"/>
          </p:nvPr>
        </p:nvSpPr>
        <p:spPr/>
        <p:txBody>
          <a:bodyPr/>
          <a:lstStyle/>
          <a:p>
            <a:fld id="{7B27F70F-31FE-4EDB-8560-721477339942}" type="datetime1">
              <a:rPr lang="sv-SE" smtClean="0"/>
              <a:t>2023-02-08</a:t>
            </a:fld>
            <a:endParaRPr lang="en-SE"/>
          </a:p>
        </p:txBody>
      </p:sp>
      <p:sp>
        <p:nvSpPr>
          <p:cNvPr id="6" name="Footer Placeholder 5">
            <a:extLst>
              <a:ext uri="{FF2B5EF4-FFF2-40B4-BE49-F238E27FC236}">
                <a16:creationId xmlns:a16="http://schemas.microsoft.com/office/drawing/2014/main" id="{0EA1E226-A6F5-A442-9610-10DAB5840F14}"/>
              </a:ext>
            </a:extLst>
          </p:cNvPr>
          <p:cNvSpPr>
            <a:spLocks noGrp="1"/>
          </p:cNvSpPr>
          <p:nvPr>
            <p:ph type="ftr" sz="quarter" idx="11"/>
          </p:nvPr>
        </p:nvSpPr>
        <p:spPr/>
        <p:txBody>
          <a:bodyPr/>
          <a:lstStyle/>
          <a:p>
            <a:endParaRPr lang="en-SE"/>
          </a:p>
        </p:txBody>
      </p:sp>
      <p:sp>
        <p:nvSpPr>
          <p:cNvPr id="7" name="Slide Number Placeholder 6">
            <a:extLst>
              <a:ext uri="{FF2B5EF4-FFF2-40B4-BE49-F238E27FC236}">
                <a16:creationId xmlns:a16="http://schemas.microsoft.com/office/drawing/2014/main" id="{D56B8D94-BDE4-434E-82CB-91F9C77D89C9}"/>
              </a:ext>
            </a:extLst>
          </p:cNvPr>
          <p:cNvSpPr>
            <a:spLocks noGrp="1"/>
          </p:cNvSpPr>
          <p:nvPr>
            <p:ph type="sldNum" sz="quarter" idx="12"/>
          </p:nvPr>
        </p:nvSpPr>
        <p:spPr/>
        <p:txBody>
          <a:bodyPr/>
          <a:lstStyle/>
          <a:p>
            <a:fld id="{35221EB6-9A4B-514E-B577-5DABAA360181}" type="slidenum">
              <a:rPr lang="en-SE" smtClean="0"/>
              <a:t>‹#›</a:t>
            </a:fld>
            <a:endParaRPr lang="en-SE"/>
          </a:p>
        </p:txBody>
      </p:sp>
      <p:sp>
        <p:nvSpPr>
          <p:cNvPr id="12" name="Content Placeholder 2">
            <a:extLst>
              <a:ext uri="{FF2B5EF4-FFF2-40B4-BE49-F238E27FC236}">
                <a16:creationId xmlns:a16="http://schemas.microsoft.com/office/drawing/2014/main" id="{6DBB1F04-323A-EA44-B952-411BF487179B}"/>
              </a:ext>
            </a:extLst>
          </p:cNvPr>
          <p:cNvSpPr>
            <a:spLocks noGrp="1"/>
          </p:cNvSpPr>
          <p:nvPr>
            <p:ph sz="half" idx="13"/>
          </p:nvPr>
        </p:nvSpPr>
        <p:spPr>
          <a:xfrm>
            <a:off x="4572291" y="1706357"/>
            <a:ext cx="3047418" cy="4269643"/>
          </a:xfrm>
          <a:solidFill>
            <a:schemeClr val="accent5"/>
          </a:solidFill>
          <a:ln w="254000">
            <a:solidFill>
              <a:schemeClr val="accent5"/>
            </a:solidFill>
            <a:miter lim="800000"/>
          </a:ln>
        </p:spPr>
        <p:txBody>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endParaRPr lang="en-SE" dirty="0"/>
          </a:p>
        </p:txBody>
      </p:sp>
      <p:sp>
        <p:nvSpPr>
          <p:cNvPr id="13" name="Content Placeholder 2">
            <a:extLst>
              <a:ext uri="{FF2B5EF4-FFF2-40B4-BE49-F238E27FC236}">
                <a16:creationId xmlns:a16="http://schemas.microsoft.com/office/drawing/2014/main" id="{4B0D00D4-87E8-FC49-A11E-1674C0199F56}"/>
              </a:ext>
            </a:extLst>
          </p:cNvPr>
          <p:cNvSpPr>
            <a:spLocks noGrp="1"/>
          </p:cNvSpPr>
          <p:nvPr>
            <p:ph sz="half" idx="14"/>
          </p:nvPr>
        </p:nvSpPr>
        <p:spPr>
          <a:xfrm>
            <a:off x="8154011" y="1706357"/>
            <a:ext cx="3047418" cy="4269643"/>
          </a:xfrm>
          <a:solidFill>
            <a:schemeClr val="accent5"/>
          </a:solidFill>
          <a:ln w="254000">
            <a:solidFill>
              <a:schemeClr val="accent5"/>
            </a:solidFill>
            <a:miter lim="800000"/>
          </a:ln>
        </p:spPr>
        <p:txBody>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endParaRPr lang="en-SE" dirty="0"/>
          </a:p>
        </p:txBody>
      </p:sp>
      <p:sp>
        <p:nvSpPr>
          <p:cNvPr id="11" name="Title 1">
            <a:extLst>
              <a:ext uri="{FF2B5EF4-FFF2-40B4-BE49-F238E27FC236}">
                <a16:creationId xmlns:a16="http://schemas.microsoft.com/office/drawing/2014/main" id="{10ECF73C-BE15-1247-8BA1-8B58EB44F646}"/>
              </a:ext>
            </a:extLst>
          </p:cNvPr>
          <p:cNvSpPr>
            <a:spLocks noGrp="1"/>
          </p:cNvSpPr>
          <p:nvPr>
            <p:ph type="title"/>
          </p:nvPr>
        </p:nvSpPr>
        <p:spPr>
          <a:xfrm>
            <a:off x="2071868" y="365126"/>
            <a:ext cx="8304584" cy="830128"/>
          </a:xfrm>
        </p:spPr>
        <p:txBody>
          <a:bodyPr/>
          <a:lstStyle/>
          <a:p>
            <a:r>
              <a:rPr lang="sv-SE"/>
              <a:t>Klicka här för att ändra mall för rubrikformat</a:t>
            </a:r>
            <a:endParaRPr lang="en-SE" dirty="0"/>
          </a:p>
        </p:txBody>
      </p:sp>
      <p:pic>
        <p:nvPicPr>
          <p:cNvPr id="15" name="Picture 14" descr="A picture containing light&#10;&#10;Description automatically generated">
            <a:extLst>
              <a:ext uri="{FF2B5EF4-FFF2-40B4-BE49-F238E27FC236}">
                <a16:creationId xmlns:a16="http://schemas.microsoft.com/office/drawing/2014/main" id="{8CFB8FDF-EDD9-EE4C-8628-6830083D8664}"/>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914882" y="365125"/>
            <a:ext cx="877836" cy="830128"/>
          </a:xfrm>
          <a:prstGeom prst="rect">
            <a:avLst/>
          </a:prstGeom>
        </p:spPr>
      </p:pic>
      <p:cxnSp>
        <p:nvCxnSpPr>
          <p:cNvPr id="16" name="Straight Connector 15">
            <a:extLst>
              <a:ext uri="{FF2B5EF4-FFF2-40B4-BE49-F238E27FC236}">
                <a16:creationId xmlns:a16="http://schemas.microsoft.com/office/drawing/2014/main" id="{8C91F3DA-5824-D04E-A2A6-D27051964362}"/>
              </a:ext>
            </a:extLst>
          </p:cNvPr>
          <p:cNvCxnSpPr>
            <a:cxnSpLocks/>
          </p:cNvCxnSpPr>
          <p:nvPr userDrawn="1"/>
        </p:nvCxnSpPr>
        <p:spPr>
          <a:xfrm>
            <a:off x="828261" y="1221757"/>
            <a:ext cx="10515600"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4513908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ix pictures">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BD2BFF38-F741-A045-BBB1-C5883D8ED743}"/>
              </a:ext>
            </a:extLst>
          </p:cNvPr>
          <p:cNvSpPr>
            <a:spLocks noGrp="1"/>
          </p:cNvSpPr>
          <p:nvPr>
            <p:ph type="dt" sz="half" idx="10"/>
          </p:nvPr>
        </p:nvSpPr>
        <p:spPr/>
        <p:txBody>
          <a:bodyPr/>
          <a:lstStyle/>
          <a:p>
            <a:fld id="{B8A32DAC-C0CB-4F2E-A5C0-4B88F82F9B53}" type="datetime1">
              <a:rPr lang="sv-SE" smtClean="0"/>
              <a:t>2023-02-08</a:t>
            </a:fld>
            <a:endParaRPr lang="en-SE"/>
          </a:p>
        </p:txBody>
      </p:sp>
      <p:sp>
        <p:nvSpPr>
          <p:cNvPr id="6" name="Footer Placeholder 5">
            <a:extLst>
              <a:ext uri="{FF2B5EF4-FFF2-40B4-BE49-F238E27FC236}">
                <a16:creationId xmlns:a16="http://schemas.microsoft.com/office/drawing/2014/main" id="{0EA1E226-A6F5-A442-9610-10DAB5840F14}"/>
              </a:ext>
            </a:extLst>
          </p:cNvPr>
          <p:cNvSpPr>
            <a:spLocks noGrp="1"/>
          </p:cNvSpPr>
          <p:nvPr>
            <p:ph type="ftr" sz="quarter" idx="11"/>
          </p:nvPr>
        </p:nvSpPr>
        <p:spPr/>
        <p:txBody>
          <a:bodyPr/>
          <a:lstStyle/>
          <a:p>
            <a:endParaRPr lang="en-SE"/>
          </a:p>
        </p:txBody>
      </p:sp>
      <p:sp>
        <p:nvSpPr>
          <p:cNvPr id="7" name="Slide Number Placeholder 6">
            <a:extLst>
              <a:ext uri="{FF2B5EF4-FFF2-40B4-BE49-F238E27FC236}">
                <a16:creationId xmlns:a16="http://schemas.microsoft.com/office/drawing/2014/main" id="{D56B8D94-BDE4-434E-82CB-91F9C77D89C9}"/>
              </a:ext>
            </a:extLst>
          </p:cNvPr>
          <p:cNvSpPr>
            <a:spLocks noGrp="1"/>
          </p:cNvSpPr>
          <p:nvPr>
            <p:ph type="sldNum" sz="quarter" idx="12"/>
          </p:nvPr>
        </p:nvSpPr>
        <p:spPr/>
        <p:txBody>
          <a:bodyPr/>
          <a:lstStyle/>
          <a:p>
            <a:fld id="{35221EB6-9A4B-514E-B577-5DABAA360181}" type="slidenum">
              <a:rPr lang="en-SE" smtClean="0"/>
              <a:t>‹#›</a:t>
            </a:fld>
            <a:endParaRPr lang="en-SE"/>
          </a:p>
        </p:txBody>
      </p:sp>
      <p:sp>
        <p:nvSpPr>
          <p:cNvPr id="11" name="Title 1">
            <a:extLst>
              <a:ext uri="{FF2B5EF4-FFF2-40B4-BE49-F238E27FC236}">
                <a16:creationId xmlns:a16="http://schemas.microsoft.com/office/drawing/2014/main" id="{10ECF73C-BE15-1247-8BA1-8B58EB44F646}"/>
              </a:ext>
            </a:extLst>
          </p:cNvPr>
          <p:cNvSpPr>
            <a:spLocks noGrp="1"/>
          </p:cNvSpPr>
          <p:nvPr>
            <p:ph type="title"/>
          </p:nvPr>
        </p:nvSpPr>
        <p:spPr>
          <a:xfrm>
            <a:off x="2013994" y="365126"/>
            <a:ext cx="8362457" cy="830128"/>
          </a:xfrm>
        </p:spPr>
        <p:txBody>
          <a:bodyPr/>
          <a:lstStyle/>
          <a:p>
            <a:r>
              <a:rPr lang="sv-SE"/>
              <a:t>Klicka här för att ändra mall för rubrikformat</a:t>
            </a:r>
            <a:endParaRPr lang="en-SE" dirty="0"/>
          </a:p>
        </p:txBody>
      </p:sp>
      <p:pic>
        <p:nvPicPr>
          <p:cNvPr id="15" name="Picture 14" descr="A picture containing light&#10;&#10;Description automatically generated">
            <a:extLst>
              <a:ext uri="{FF2B5EF4-FFF2-40B4-BE49-F238E27FC236}">
                <a16:creationId xmlns:a16="http://schemas.microsoft.com/office/drawing/2014/main" id="{8CFB8FDF-EDD9-EE4C-8628-6830083D8664}"/>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914882" y="365125"/>
            <a:ext cx="877836" cy="830128"/>
          </a:xfrm>
          <a:prstGeom prst="rect">
            <a:avLst/>
          </a:prstGeom>
        </p:spPr>
      </p:pic>
      <p:cxnSp>
        <p:nvCxnSpPr>
          <p:cNvPr id="16" name="Straight Connector 15">
            <a:extLst>
              <a:ext uri="{FF2B5EF4-FFF2-40B4-BE49-F238E27FC236}">
                <a16:creationId xmlns:a16="http://schemas.microsoft.com/office/drawing/2014/main" id="{8C91F3DA-5824-D04E-A2A6-D27051964362}"/>
              </a:ext>
            </a:extLst>
          </p:cNvPr>
          <p:cNvCxnSpPr>
            <a:cxnSpLocks/>
          </p:cNvCxnSpPr>
          <p:nvPr userDrawn="1"/>
        </p:nvCxnSpPr>
        <p:spPr>
          <a:xfrm>
            <a:off x="828261" y="1221757"/>
            <a:ext cx="10515600"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8" name="Picture Placeholder 13">
            <a:extLst>
              <a:ext uri="{FF2B5EF4-FFF2-40B4-BE49-F238E27FC236}">
                <a16:creationId xmlns:a16="http://schemas.microsoft.com/office/drawing/2014/main" id="{356174EE-E1FC-1549-92D3-27228F8A6EC4}"/>
              </a:ext>
            </a:extLst>
          </p:cNvPr>
          <p:cNvSpPr>
            <a:spLocks noGrp="1"/>
          </p:cNvSpPr>
          <p:nvPr>
            <p:ph type="pic" sz="quarter" idx="17"/>
          </p:nvPr>
        </p:nvSpPr>
        <p:spPr>
          <a:xfrm>
            <a:off x="859398" y="1557868"/>
            <a:ext cx="3080368" cy="1867795"/>
          </a:xfrm>
          <a:solidFill>
            <a:schemeClr val="accent5"/>
          </a:solidFill>
        </p:spPr>
        <p:txBody>
          <a:bodyPr/>
          <a:lstStyle/>
          <a:p>
            <a:r>
              <a:rPr lang="sv-SE"/>
              <a:t>Klicka på ikonen för att lägga till en bild</a:t>
            </a:r>
            <a:endParaRPr lang="en-SE"/>
          </a:p>
        </p:txBody>
      </p:sp>
      <p:sp>
        <p:nvSpPr>
          <p:cNvPr id="19" name="Picture Placeholder 13">
            <a:extLst>
              <a:ext uri="{FF2B5EF4-FFF2-40B4-BE49-F238E27FC236}">
                <a16:creationId xmlns:a16="http://schemas.microsoft.com/office/drawing/2014/main" id="{447581F5-E5A1-9941-9B80-304E1C8A22BA}"/>
              </a:ext>
            </a:extLst>
          </p:cNvPr>
          <p:cNvSpPr>
            <a:spLocks noGrp="1"/>
          </p:cNvSpPr>
          <p:nvPr>
            <p:ph type="pic" sz="quarter" idx="18"/>
          </p:nvPr>
        </p:nvSpPr>
        <p:spPr>
          <a:xfrm>
            <a:off x="859398" y="3995264"/>
            <a:ext cx="3080368" cy="1867795"/>
          </a:xfrm>
          <a:solidFill>
            <a:schemeClr val="accent5"/>
          </a:solidFill>
        </p:spPr>
        <p:txBody>
          <a:bodyPr/>
          <a:lstStyle/>
          <a:p>
            <a:r>
              <a:rPr lang="sv-SE"/>
              <a:t>Klicka på ikonen för att lägga till en bild</a:t>
            </a:r>
            <a:endParaRPr lang="en-SE"/>
          </a:p>
        </p:txBody>
      </p:sp>
      <p:sp>
        <p:nvSpPr>
          <p:cNvPr id="22" name="Text Placeholder 2">
            <a:extLst>
              <a:ext uri="{FF2B5EF4-FFF2-40B4-BE49-F238E27FC236}">
                <a16:creationId xmlns:a16="http://schemas.microsoft.com/office/drawing/2014/main" id="{AA784B64-64BD-BA48-B359-7D4A03877177}"/>
              </a:ext>
            </a:extLst>
          </p:cNvPr>
          <p:cNvSpPr>
            <a:spLocks noGrp="1"/>
          </p:cNvSpPr>
          <p:nvPr>
            <p:ph type="body" idx="1"/>
          </p:nvPr>
        </p:nvSpPr>
        <p:spPr>
          <a:xfrm>
            <a:off x="848140" y="3486702"/>
            <a:ext cx="3090307" cy="301688"/>
          </a:xfrm>
        </p:spPr>
        <p:txBody>
          <a:bodyPr anchor="ctr">
            <a:normAutofit/>
          </a:bodyPr>
          <a:lstStyle>
            <a:lvl1pPr marL="0" indent="0">
              <a:buNone/>
              <a:defRPr sz="1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sv-SE"/>
              <a:t>Klicka här för att ändra format på bakgrundstexten</a:t>
            </a:r>
          </a:p>
        </p:txBody>
      </p:sp>
      <p:sp>
        <p:nvSpPr>
          <p:cNvPr id="33" name="Text Placeholder 2">
            <a:extLst>
              <a:ext uri="{FF2B5EF4-FFF2-40B4-BE49-F238E27FC236}">
                <a16:creationId xmlns:a16="http://schemas.microsoft.com/office/drawing/2014/main" id="{EE81B823-48D0-B040-9982-F46A26004A93}"/>
              </a:ext>
            </a:extLst>
          </p:cNvPr>
          <p:cNvSpPr>
            <a:spLocks noGrp="1"/>
          </p:cNvSpPr>
          <p:nvPr>
            <p:ph type="body" idx="26"/>
          </p:nvPr>
        </p:nvSpPr>
        <p:spPr>
          <a:xfrm>
            <a:off x="848139" y="5930290"/>
            <a:ext cx="3090307" cy="301688"/>
          </a:xfrm>
        </p:spPr>
        <p:txBody>
          <a:bodyPr anchor="ctr">
            <a:normAutofit/>
          </a:bodyPr>
          <a:lstStyle>
            <a:lvl1pPr marL="0" indent="0">
              <a:buNone/>
              <a:defRPr sz="1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sv-SE"/>
              <a:t>Klicka här för att ändra format på bakgrundstexten</a:t>
            </a:r>
          </a:p>
        </p:txBody>
      </p:sp>
      <p:sp>
        <p:nvSpPr>
          <p:cNvPr id="34" name="Picture Placeholder 13">
            <a:extLst>
              <a:ext uri="{FF2B5EF4-FFF2-40B4-BE49-F238E27FC236}">
                <a16:creationId xmlns:a16="http://schemas.microsoft.com/office/drawing/2014/main" id="{F6033C9C-07C1-3947-BB55-9F23F6448C4B}"/>
              </a:ext>
            </a:extLst>
          </p:cNvPr>
          <p:cNvSpPr>
            <a:spLocks noGrp="1"/>
          </p:cNvSpPr>
          <p:nvPr>
            <p:ph type="pic" sz="quarter" idx="27"/>
          </p:nvPr>
        </p:nvSpPr>
        <p:spPr>
          <a:xfrm>
            <a:off x="4567073" y="1557868"/>
            <a:ext cx="3080368" cy="1867795"/>
          </a:xfrm>
          <a:solidFill>
            <a:schemeClr val="accent5"/>
          </a:solidFill>
        </p:spPr>
        <p:txBody>
          <a:bodyPr/>
          <a:lstStyle/>
          <a:p>
            <a:r>
              <a:rPr lang="sv-SE"/>
              <a:t>Klicka på ikonen för att lägga till en bild</a:t>
            </a:r>
            <a:endParaRPr lang="en-SE"/>
          </a:p>
        </p:txBody>
      </p:sp>
      <p:sp>
        <p:nvSpPr>
          <p:cNvPr id="35" name="Picture Placeholder 13">
            <a:extLst>
              <a:ext uri="{FF2B5EF4-FFF2-40B4-BE49-F238E27FC236}">
                <a16:creationId xmlns:a16="http://schemas.microsoft.com/office/drawing/2014/main" id="{82386599-CCDD-E642-A696-F4D5532A56E3}"/>
              </a:ext>
            </a:extLst>
          </p:cNvPr>
          <p:cNvSpPr>
            <a:spLocks noGrp="1"/>
          </p:cNvSpPr>
          <p:nvPr>
            <p:ph type="pic" sz="quarter" idx="28"/>
          </p:nvPr>
        </p:nvSpPr>
        <p:spPr>
          <a:xfrm>
            <a:off x="4567073" y="3995264"/>
            <a:ext cx="3080368" cy="1867795"/>
          </a:xfrm>
          <a:solidFill>
            <a:schemeClr val="accent5"/>
          </a:solidFill>
        </p:spPr>
        <p:txBody>
          <a:bodyPr/>
          <a:lstStyle/>
          <a:p>
            <a:r>
              <a:rPr lang="sv-SE"/>
              <a:t>Klicka på ikonen för att lägga till en bild</a:t>
            </a:r>
            <a:endParaRPr lang="en-SE"/>
          </a:p>
        </p:txBody>
      </p:sp>
      <p:sp>
        <p:nvSpPr>
          <p:cNvPr id="36" name="Text Placeholder 2">
            <a:extLst>
              <a:ext uri="{FF2B5EF4-FFF2-40B4-BE49-F238E27FC236}">
                <a16:creationId xmlns:a16="http://schemas.microsoft.com/office/drawing/2014/main" id="{B61E2E21-BE07-564D-9F0D-C5463C6B6CDF}"/>
              </a:ext>
            </a:extLst>
          </p:cNvPr>
          <p:cNvSpPr>
            <a:spLocks noGrp="1"/>
          </p:cNvSpPr>
          <p:nvPr>
            <p:ph type="body" idx="29"/>
          </p:nvPr>
        </p:nvSpPr>
        <p:spPr>
          <a:xfrm>
            <a:off x="4555816" y="3486702"/>
            <a:ext cx="3090308" cy="301688"/>
          </a:xfrm>
        </p:spPr>
        <p:txBody>
          <a:bodyPr anchor="ctr">
            <a:normAutofit/>
          </a:bodyPr>
          <a:lstStyle>
            <a:lvl1pPr marL="0" indent="0">
              <a:buNone/>
              <a:defRPr sz="1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sv-SE"/>
              <a:t>Klicka här för att ändra format på bakgrundstexten</a:t>
            </a:r>
          </a:p>
        </p:txBody>
      </p:sp>
      <p:sp>
        <p:nvSpPr>
          <p:cNvPr id="37" name="Text Placeholder 2">
            <a:extLst>
              <a:ext uri="{FF2B5EF4-FFF2-40B4-BE49-F238E27FC236}">
                <a16:creationId xmlns:a16="http://schemas.microsoft.com/office/drawing/2014/main" id="{90AA0173-F413-9245-8A54-18821E00AFC4}"/>
              </a:ext>
            </a:extLst>
          </p:cNvPr>
          <p:cNvSpPr>
            <a:spLocks noGrp="1"/>
          </p:cNvSpPr>
          <p:nvPr>
            <p:ph type="body" idx="30"/>
          </p:nvPr>
        </p:nvSpPr>
        <p:spPr>
          <a:xfrm>
            <a:off x="4555815" y="5930290"/>
            <a:ext cx="3090308" cy="301688"/>
          </a:xfrm>
        </p:spPr>
        <p:txBody>
          <a:bodyPr anchor="ctr">
            <a:normAutofit/>
          </a:bodyPr>
          <a:lstStyle>
            <a:lvl1pPr marL="0" indent="0">
              <a:buNone/>
              <a:defRPr sz="1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sv-SE"/>
              <a:t>Klicka här för att ändra format på bakgrundstexten</a:t>
            </a:r>
          </a:p>
        </p:txBody>
      </p:sp>
      <p:sp>
        <p:nvSpPr>
          <p:cNvPr id="38" name="Picture Placeholder 13">
            <a:extLst>
              <a:ext uri="{FF2B5EF4-FFF2-40B4-BE49-F238E27FC236}">
                <a16:creationId xmlns:a16="http://schemas.microsoft.com/office/drawing/2014/main" id="{A7F7E436-ADED-E24B-8DBE-441C72DFD28B}"/>
              </a:ext>
            </a:extLst>
          </p:cNvPr>
          <p:cNvSpPr>
            <a:spLocks noGrp="1"/>
          </p:cNvSpPr>
          <p:nvPr>
            <p:ph type="pic" sz="quarter" idx="31"/>
          </p:nvPr>
        </p:nvSpPr>
        <p:spPr>
          <a:xfrm>
            <a:off x="8263491" y="1557868"/>
            <a:ext cx="3080368" cy="1867795"/>
          </a:xfrm>
          <a:solidFill>
            <a:schemeClr val="accent5"/>
          </a:solidFill>
        </p:spPr>
        <p:txBody>
          <a:bodyPr/>
          <a:lstStyle/>
          <a:p>
            <a:r>
              <a:rPr lang="sv-SE"/>
              <a:t>Klicka på ikonen för att lägga till en bild</a:t>
            </a:r>
            <a:endParaRPr lang="en-SE"/>
          </a:p>
        </p:txBody>
      </p:sp>
      <p:sp>
        <p:nvSpPr>
          <p:cNvPr id="39" name="Picture Placeholder 13">
            <a:extLst>
              <a:ext uri="{FF2B5EF4-FFF2-40B4-BE49-F238E27FC236}">
                <a16:creationId xmlns:a16="http://schemas.microsoft.com/office/drawing/2014/main" id="{1B3C5658-CAF7-224D-A319-1FF6AC8FD861}"/>
              </a:ext>
            </a:extLst>
          </p:cNvPr>
          <p:cNvSpPr>
            <a:spLocks noGrp="1"/>
          </p:cNvSpPr>
          <p:nvPr>
            <p:ph type="pic" sz="quarter" idx="32"/>
          </p:nvPr>
        </p:nvSpPr>
        <p:spPr>
          <a:xfrm>
            <a:off x="8263491" y="3995264"/>
            <a:ext cx="3080368" cy="1867795"/>
          </a:xfrm>
          <a:solidFill>
            <a:schemeClr val="accent5"/>
          </a:solidFill>
        </p:spPr>
        <p:txBody>
          <a:bodyPr/>
          <a:lstStyle/>
          <a:p>
            <a:r>
              <a:rPr lang="sv-SE"/>
              <a:t>Klicka på ikonen för att lägga till en bild</a:t>
            </a:r>
            <a:endParaRPr lang="en-SE"/>
          </a:p>
        </p:txBody>
      </p:sp>
      <p:sp>
        <p:nvSpPr>
          <p:cNvPr id="40" name="Text Placeholder 2">
            <a:extLst>
              <a:ext uri="{FF2B5EF4-FFF2-40B4-BE49-F238E27FC236}">
                <a16:creationId xmlns:a16="http://schemas.microsoft.com/office/drawing/2014/main" id="{4F14060D-6306-6148-9507-2F40EF4F8019}"/>
              </a:ext>
            </a:extLst>
          </p:cNvPr>
          <p:cNvSpPr>
            <a:spLocks noGrp="1"/>
          </p:cNvSpPr>
          <p:nvPr>
            <p:ph type="body" idx="33"/>
          </p:nvPr>
        </p:nvSpPr>
        <p:spPr>
          <a:xfrm>
            <a:off x="8263492" y="3509517"/>
            <a:ext cx="3090308" cy="301688"/>
          </a:xfrm>
        </p:spPr>
        <p:txBody>
          <a:bodyPr anchor="ctr">
            <a:normAutofit/>
          </a:bodyPr>
          <a:lstStyle>
            <a:lvl1pPr marL="0" indent="0">
              <a:buNone/>
              <a:defRPr sz="1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sv-SE"/>
              <a:t>Klicka här för att ändra format på bakgrundstexten</a:t>
            </a:r>
          </a:p>
        </p:txBody>
      </p:sp>
      <p:sp>
        <p:nvSpPr>
          <p:cNvPr id="41" name="Text Placeholder 2">
            <a:extLst>
              <a:ext uri="{FF2B5EF4-FFF2-40B4-BE49-F238E27FC236}">
                <a16:creationId xmlns:a16="http://schemas.microsoft.com/office/drawing/2014/main" id="{73469DD7-B1A0-6248-A00B-B7F73CB98EEC}"/>
              </a:ext>
            </a:extLst>
          </p:cNvPr>
          <p:cNvSpPr>
            <a:spLocks noGrp="1"/>
          </p:cNvSpPr>
          <p:nvPr>
            <p:ph type="body" idx="34"/>
          </p:nvPr>
        </p:nvSpPr>
        <p:spPr>
          <a:xfrm>
            <a:off x="8263491" y="5953105"/>
            <a:ext cx="3090308" cy="301688"/>
          </a:xfrm>
        </p:spPr>
        <p:txBody>
          <a:bodyPr anchor="ctr">
            <a:normAutofit/>
          </a:bodyPr>
          <a:lstStyle>
            <a:lvl1pPr marL="0" indent="0">
              <a:buNone/>
              <a:defRPr sz="1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sv-SE"/>
              <a:t>Klicka här för att ändra format på bakgrundstexten</a:t>
            </a:r>
          </a:p>
        </p:txBody>
      </p:sp>
    </p:spTree>
    <p:extLst>
      <p:ext uri="{BB962C8B-B14F-4D97-AF65-F5344CB8AC3E}">
        <p14:creationId xmlns:p14="http://schemas.microsoft.com/office/powerpoint/2010/main" val="309906607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_with pictu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4F174E-2009-424F-B0C8-A832C2EF0A64}"/>
              </a:ext>
            </a:extLst>
          </p:cNvPr>
          <p:cNvSpPr>
            <a:spLocks noGrp="1"/>
          </p:cNvSpPr>
          <p:nvPr>
            <p:ph type="title"/>
          </p:nvPr>
        </p:nvSpPr>
        <p:spPr/>
        <p:txBody>
          <a:bodyPr/>
          <a:lstStyle/>
          <a:p>
            <a:r>
              <a:rPr lang="sv-SE"/>
              <a:t>Klicka här för att ändra mall för rubrikformat</a:t>
            </a:r>
            <a:endParaRPr lang="en-SE" dirty="0"/>
          </a:p>
        </p:txBody>
      </p:sp>
      <p:sp>
        <p:nvSpPr>
          <p:cNvPr id="3" name="Date Placeholder 2">
            <a:extLst>
              <a:ext uri="{FF2B5EF4-FFF2-40B4-BE49-F238E27FC236}">
                <a16:creationId xmlns:a16="http://schemas.microsoft.com/office/drawing/2014/main" id="{38BDCA0F-AE71-0F44-9687-1C76391BA66F}"/>
              </a:ext>
            </a:extLst>
          </p:cNvPr>
          <p:cNvSpPr>
            <a:spLocks noGrp="1"/>
          </p:cNvSpPr>
          <p:nvPr>
            <p:ph type="dt" sz="half" idx="10"/>
          </p:nvPr>
        </p:nvSpPr>
        <p:spPr/>
        <p:txBody>
          <a:bodyPr/>
          <a:lstStyle/>
          <a:p>
            <a:fld id="{7A1977FE-36D4-477E-8D5A-DAC807E5B934}" type="datetime1">
              <a:rPr lang="sv-SE" smtClean="0"/>
              <a:t>2023-02-08</a:t>
            </a:fld>
            <a:endParaRPr lang="en-SE"/>
          </a:p>
        </p:txBody>
      </p:sp>
      <p:sp>
        <p:nvSpPr>
          <p:cNvPr id="4" name="Footer Placeholder 3">
            <a:extLst>
              <a:ext uri="{FF2B5EF4-FFF2-40B4-BE49-F238E27FC236}">
                <a16:creationId xmlns:a16="http://schemas.microsoft.com/office/drawing/2014/main" id="{251A794B-E4C2-F548-9DC8-6DA8D955004B}"/>
              </a:ext>
            </a:extLst>
          </p:cNvPr>
          <p:cNvSpPr>
            <a:spLocks noGrp="1"/>
          </p:cNvSpPr>
          <p:nvPr>
            <p:ph type="ftr" sz="quarter" idx="11"/>
          </p:nvPr>
        </p:nvSpPr>
        <p:spPr/>
        <p:txBody>
          <a:bodyPr/>
          <a:lstStyle/>
          <a:p>
            <a:endParaRPr lang="en-SE"/>
          </a:p>
        </p:txBody>
      </p:sp>
      <p:sp>
        <p:nvSpPr>
          <p:cNvPr id="5" name="Slide Number Placeholder 4">
            <a:extLst>
              <a:ext uri="{FF2B5EF4-FFF2-40B4-BE49-F238E27FC236}">
                <a16:creationId xmlns:a16="http://schemas.microsoft.com/office/drawing/2014/main" id="{3464EF22-443C-0943-9BE4-46B9E67116AE}"/>
              </a:ext>
            </a:extLst>
          </p:cNvPr>
          <p:cNvSpPr>
            <a:spLocks noGrp="1"/>
          </p:cNvSpPr>
          <p:nvPr>
            <p:ph type="sldNum" sz="quarter" idx="12"/>
          </p:nvPr>
        </p:nvSpPr>
        <p:spPr/>
        <p:txBody>
          <a:bodyPr/>
          <a:lstStyle/>
          <a:p>
            <a:fld id="{35221EB6-9A4B-514E-B577-5DABAA360181}" type="slidenum">
              <a:rPr lang="en-SE" smtClean="0"/>
              <a:t>‹#›</a:t>
            </a:fld>
            <a:endParaRPr lang="en-SE"/>
          </a:p>
        </p:txBody>
      </p:sp>
      <p:pic>
        <p:nvPicPr>
          <p:cNvPr id="6" name="Picture 5" descr="A picture containing light&#10;&#10;Description automatically generated">
            <a:extLst>
              <a:ext uri="{FF2B5EF4-FFF2-40B4-BE49-F238E27FC236}">
                <a16:creationId xmlns:a16="http://schemas.microsoft.com/office/drawing/2014/main" id="{64C5191F-EB5B-1C44-B84B-B2F3AFC4D156}"/>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914882" y="365125"/>
            <a:ext cx="877836" cy="830128"/>
          </a:xfrm>
          <a:prstGeom prst="rect">
            <a:avLst/>
          </a:prstGeom>
        </p:spPr>
      </p:pic>
      <p:sp>
        <p:nvSpPr>
          <p:cNvPr id="17" name="Picture Placeholder 13">
            <a:extLst>
              <a:ext uri="{FF2B5EF4-FFF2-40B4-BE49-F238E27FC236}">
                <a16:creationId xmlns:a16="http://schemas.microsoft.com/office/drawing/2014/main" id="{1390964C-B744-9A45-A187-7409C43502F2}"/>
              </a:ext>
            </a:extLst>
          </p:cNvPr>
          <p:cNvSpPr>
            <a:spLocks noGrp="1"/>
          </p:cNvSpPr>
          <p:nvPr>
            <p:ph type="pic" sz="quarter" idx="15"/>
          </p:nvPr>
        </p:nvSpPr>
        <p:spPr>
          <a:xfrm>
            <a:off x="837825" y="1782662"/>
            <a:ext cx="7772775" cy="4420913"/>
          </a:xfrm>
          <a:solidFill>
            <a:schemeClr val="accent5"/>
          </a:solidFill>
        </p:spPr>
        <p:txBody>
          <a:bodyPr/>
          <a:lstStyle/>
          <a:p>
            <a:r>
              <a:rPr lang="sv-SE"/>
              <a:t>Klicka på ikonen för att lägga till en bild</a:t>
            </a:r>
            <a:endParaRPr lang="en-SE" dirty="0"/>
          </a:p>
        </p:txBody>
      </p:sp>
    </p:spTree>
    <p:extLst>
      <p:ext uri="{BB962C8B-B14F-4D97-AF65-F5344CB8AC3E}">
        <p14:creationId xmlns:p14="http://schemas.microsoft.com/office/powerpoint/2010/main" val="18289467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_with vide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4F174E-2009-424F-B0C8-A832C2EF0A64}"/>
              </a:ext>
            </a:extLst>
          </p:cNvPr>
          <p:cNvSpPr>
            <a:spLocks noGrp="1"/>
          </p:cNvSpPr>
          <p:nvPr>
            <p:ph type="title"/>
          </p:nvPr>
        </p:nvSpPr>
        <p:spPr/>
        <p:txBody>
          <a:bodyPr/>
          <a:lstStyle/>
          <a:p>
            <a:r>
              <a:rPr lang="sv-SE"/>
              <a:t>Klicka här för att ändra mall för rubrikformat</a:t>
            </a:r>
            <a:endParaRPr lang="en-SE" dirty="0"/>
          </a:p>
        </p:txBody>
      </p:sp>
      <p:sp>
        <p:nvSpPr>
          <p:cNvPr id="3" name="Date Placeholder 2">
            <a:extLst>
              <a:ext uri="{FF2B5EF4-FFF2-40B4-BE49-F238E27FC236}">
                <a16:creationId xmlns:a16="http://schemas.microsoft.com/office/drawing/2014/main" id="{38BDCA0F-AE71-0F44-9687-1C76391BA66F}"/>
              </a:ext>
            </a:extLst>
          </p:cNvPr>
          <p:cNvSpPr>
            <a:spLocks noGrp="1"/>
          </p:cNvSpPr>
          <p:nvPr>
            <p:ph type="dt" sz="half" idx="10"/>
          </p:nvPr>
        </p:nvSpPr>
        <p:spPr/>
        <p:txBody>
          <a:bodyPr/>
          <a:lstStyle/>
          <a:p>
            <a:fld id="{D3D4EE72-F447-4E42-8AF8-E6853E2A635A}" type="datetime1">
              <a:rPr lang="sv-SE" smtClean="0"/>
              <a:t>2023-02-08</a:t>
            </a:fld>
            <a:endParaRPr lang="en-SE"/>
          </a:p>
        </p:txBody>
      </p:sp>
      <p:sp>
        <p:nvSpPr>
          <p:cNvPr id="4" name="Footer Placeholder 3">
            <a:extLst>
              <a:ext uri="{FF2B5EF4-FFF2-40B4-BE49-F238E27FC236}">
                <a16:creationId xmlns:a16="http://schemas.microsoft.com/office/drawing/2014/main" id="{251A794B-E4C2-F548-9DC8-6DA8D955004B}"/>
              </a:ext>
            </a:extLst>
          </p:cNvPr>
          <p:cNvSpPr>
            <a:spLocks noGrp="1"/>
          </p:cNvSpPr>
          <p:nvPr>
            <p:ph type="ftr" sz="quarter" idx="11"/>
          </p:nvPr>
        </p:nvSpPr>
        <p:spPr/>
        <p:txBody>
          <a:bodyPr/>
          <a:lstStyle/>
          <a:p>
            <a:endParaRPr lang="en-SE"/>
          </a:p>
        </p:txBody>
      </p:sp>
      <p:sp>
        <p:nvSpPr>
          <p:cNvPr id="5" name="Slide Number Placeholder 4">
            <a:extLst>
              <a:ext uri="{FF2B5EF4-FFF2-40B4-BE49-F238E27FC236}">
                <a16:creationId xmlns:a16="http://schemas.microsoft.com/office/drawing/2014/main" id="{3464EF22-443C-0943-9BE4-46B9E67116AE}"/>
              </a:ext>
            </a:extLst>
          </p:cNvPr>
          <p:cNvSpPr>
            <a:spLocks noGrp="1"/>
          </p:cNvSpPr>
          <p:nvPr>
            <p:ph type="sldNum" sz="quarter" idx="12"/>
          </p:nvPr>
        </p:nvSpPr>
        <p:spPr/>
        <p:txBody>
          <a:bodyPr/>
          <a:lstStyle/>
          <a:p>
            <a:fld id="{35221EB6-9A4B-514E-B577-5DABAA360181}" type="slidenum">
              <a:rPr lang="en-SE" smtClean="0"/>
              <a:t>‹#›</a:t>
            </a:fld>
            <a:endParaRPr lang="en-SE"/>
          </a:p>
        </p:txBody>
      </p:sp>
      <p:pic>
        <p:nvPicPr>
          <p:cNvPr id="6" name="Picture 5" descr="A picture containing light&#10;&#10;Description automatically generated">
            <a:extLst>
              <a:ext uri="{FF2B5EF4-FFF2-40B4-BE49-F238E27FC236}">
                <a16:creationId xmlns:a16="http://schemas.microsoft.com/office/drawing/2014/main" id="{64C5191F-EB5B-1C44-B84B-B2F3AFC4D156}"/>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914882" y="365125"/>
            <a:ext cx="877836" cy="830128"/>
          </a:xfrm>
          <a:prstGeom prst="rect">
            <a:avLst/>
          </a:prstGeom>
        </p:spPr>
      </p:pic>
      <p:sp>
        <p:nvSpPr>
          <p:cNvPr id="8" name="Media Placeholder 7">
            <a:extLst>
              <a:ext uri="{FF2B5EF4-FFF2-40B4-BE49-F238E27FC236}">
                <a16:creationId xmlns:a16="http://schemas.microsoft.com/office/drawing/2014/main" id="{45AE5EBC-233F-D545-830B-F2A20FC31F60}"/>
              </a:ext>
            </a:extLst>
          </p:cNvPr>
          <p:cNvSpPr>
            <a:spLocks noGrp="1"/>
          </p:cNvSpPr>
          <p:nvPr>
            <p:ph type="media" sz="quarter" idx="16"/>
          </p:nvPr>
        </p:nvSpPr>
        <p:spPr>
          <a:xfrm>
            <a:off x="838200" y="1782662"/>
            <a:ext cx="7772400" cy="4420913"/>
          </a:xfrm>
          <a:solidFill>
            <a:schemeClr val="accent5"/>
          </a:solidFill>
        </p:spPr>
        <p:txBody>
          <a:bodyPr/>
          <a:lstStyle/>
          <a:p>
            <a:r>
              <a:rPr lang="sv-SE"/>
              <a:t>Klicka på ikonen för att lägga till ett medieklipp</a:t>
            </a:r>
            <a:endParaRPr lang="en-SE"/>
          </a:p>
        </p:txBody>
      </p:sp>
    </p:spTree>
    <p:extLst>
      <p:ext uri="{BB962C8B-B14F-4D97-AF65-F5344CB8AC3E}">
        <p14:creationId xmlns:p14="http://schemas.microsoft.com/office/powerpoint/2010/main" val="310056118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ullscreen_picture">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E6BD42F-83EF-3841-8EA4-27AA5DF5B21A}"/>
              </a:ext>
            </a:extLst>
          </p:cNvPr>
          <p:cNvSpPr>
            <a:spLocks noGrp="1"/>
          </p:cNvSpPr>
          <p:nvPr>
            <p:ph type="dt" sz="half" idx="10"/>
          </p:nvPr>
        </p:nvSpPr>
        <p:spPr/>
        <p:txBody>
          <a:bodyPr/>
          <a:lstStyle/>
          <a:p>
            <a:fld id="{444D7F79-C08F-4542-95AE-93D0F000E61A}" type="datetime1">
              <a:rPr lang="sv-SE" smtClean="0"/>
              <a:t>2023-02-08</a:t>
            </a:fld>
            <a:endParaRPr lang="en-SE"/>
          </a:p>
        </p:txBody>
      </p:sp>
      <p:sp>
        <p:nvSpPr>
          <p:cNvPr id="3" name="Footer Placeholder 2">
            <a:extLst>
              <a:ext uri="{FF2B5EF4-FFF2-40B4-BE49-F238E27FC236}">
                <a16:creationId xmlns:a16="http://schemas.microsoft.com/office/drawing/2014/main" id="{7229E445-FFCE-824B-91C8-078F5DD7C037}"/>
              </a:ext>
            </a:extLst>
          </p:cNvPr>
          <p:cNvSpPr>
            <a:spLocks noGrp="1"/>
          </p:cNvSpPr>
          <p:nvPr>
            <p:ph type="ftr" sz="quarter" idx="11"/>
          </p:nvPr>
        </p:nvSpPr>
        <p:spPr/>
        <p:txBody>
          <a:bodyPr/>
          <a:lstStyle/>
          <a:p>
            <a:endParaRPr lang="en-SE"/>
          </a:p>
        </p:txBody>
      </p:sp>
      <p:sp>
        <p:nvSpPr>
          <p:cNvPr id="4" name="Slide Number Placeholder 3">
            <a:extLst>
              <a:ext uri="{FF2B5EF4-FFF2-40B4-BE49-F238E27FC236}">
                <a16:creationId xmlns:a16="http://schemas.microsoft.com/office/drawing/2014/main" id="{314767EA-1C3A-354F-B983-F9CDC1BAC911}"/>
              </a:ext>
            </a:extLst>
          </p:cNvPr>
          <p:cNvSpPr>
            <a:spLocks noGrp="1"/>
          </p:cNvSpPr>
          <p:nvPr>
            <p:ph type="sldNum" sz="quarter" idx="12"/>
          </p:nvPr>
        </p:nvSpPr>
        <p:spPr/>
        <p:txBody>
          <a:bodyPr/>
          <a:lstStyle/>
          <a:p>
            <a:fld id="{35221EB6-9A4B-514E-B577-5DABAA360181}" type="slidenum">
              <a:rPr lang="en-SE" smtClean="0"/>
              <a:t>‹#›</a:t>
            </a:fld>
            <a:endParaRPr lang="en-SE"/>
          </a:p>
        </p:txBody>
      </p:sp>
      <p:pic>
        <p:nvPicPr>
          <p:cNvPr id="5" name="Picture 4" descr="A picture containing light&#10;&#10;Description automatically generated">
            <a:extLst>
              <a:ext uri="{FF2B5EF4-FFF2-40B4-BE49-F238E27FC236}">
                <a16:creationId xmlns:a16="http://schemas.microsoft.com/office/drawing/2014/main" id="{5B33360A-A874-F446-9FC4-40921D7CCA21}"/>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914882" y="365125"/>
            <a:ext cx="877836" cy="830128"/>
          </a:xfrm>
          <a:prstGeom prst="rect">
            <a:avLst/>
          </a:prstGeom>
        </p:spPr>
      </p:pic>
      <p:sp>
        <p:nvSpPr>
          <p:cNvPr id="7" name="Picture Placeholder 13">
            <a:extLst>
              <a:ext uri="{FF2B5EF4-FFF2-40B4-BE49-F238E27FC236}">
                <a16:creationId xmlns:a16="http://schemas.microsoft.com/office/drawing/2014/main" id="{A490B878-6ECA-EE4F-9B5C-354F90AB037E}"/>
              </a:ext>
            </a:extLst>
          </p:cNvPr>
          <p:cNvSpPr>
            <a:spLocks noGrp="1"/>
          </p:cNvSpPr>
          <p:nvPr>
            <p:ph type="pic" sz="quarter" idx="15"/>
          </p:nvPr>
        </p:nvSpPr>
        <p:spPr>
          <a:xfrm>
            <a:off x="0" y="0"/>
            <a:ext cx="12192000" cy="6858000"/>
          </a:xfrm>
          <a:solidFill>
            <a:schemeClr val="accent5"/>
          </a:solidFill>
        </p:spPr>
        <p:txBody>
          <a:bodyPr/>
          <a:lstStyle/>
          <a:p>
            <a:r>
              <a:rPr lang="sv-SE"/>
              <a:t>Klicka på ikonen för att lägga till en bild</a:t>
            </a:r>
            <a:endParaRPr lang="en-SE" dirty="0"/>
          </a:p>
        </p:txBody>
      </p:sp>
    </p:spTree>
    <p:extLst>
      <p:ext uri="{BB962C8B-B14F-4D97-AF65-F5344CB8AC3E}">
        <p14:creationId xmlns:p14="http://schemas.microsoft.com/office/powerpoint/2010/main" val="242367146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ullscreen_video">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E6BD42F-83EF-3841-8EA4-27AA5DF5B21A}"/>
              </a:ext>
            </a:extLst>
          </p:cNvPr>
          <p:cNvSpPr>
            <a:spLocks noGrp="1"/>
          </p:cNvSpPr>
          <p:nvPr>
            <p:ph type="dt" sz="half" idx="10"/>
          </p:nvPr>
        </p:nvSpPr>
        <p:spPr/>
        <p:txBody>
          <a:bodyPr/>
          <a:lstStyle/>
          <a:p>
            <a:fld id="{6C5F8363-FFA4-4395-89B6-66F99561E86D}" type="datetime1">
              <a:rPr lang="sv-SE" smtClean="0"/>
              <a:t>2023-02-08</a:t>
            </a:fld>
            <a:endParaRPr lang="en-SE"/>
          </a:p>
        </p:txBody>
      </p:sp>
      <p:sp>
        <p:nvSpPr>
          <p:cNvPr id="3" name="Footer Placeholder 2">
            <a:extLst>
              <a:ext uri="{FF2B5EF4-FFF2-40B4-BE49-F238E27FC236}">
                <a16:creationId xmlns:a16="http://schemas.microsoft.com/office/drawing/2014/main" id="{7229E445-FFCE-824B-91C8-078F5DD7C037}"/>
              </a:ext>
            </a:extLst>
          </p:cNvPr>
          <p:cNvSpPr>
            <a:spLocks noGrp="1"/>
          </p:cNvSpPr>
          <p:nvPr>
            <p:ph type="ftr" sz="quarter" idx="11"/>
          </p:nvPr>
        </p:nvSpPr>
        <p:spPr/>
        <p:txBody>
          <a:bodyPr/>
          <a:lstStyle/>
          <a:p>
            <a:endParaRPr lang="en-SE"/>
          </a:p>
        </p:txBody>
      </p:sp>
      <p:sp>
        <p:nvSpPr>
          <p:cNvPr id="4" name="Slide Number Placeholder 3">
            <a:extLst>
              <a:ext uri="{FF2B5EF4-FFF2-40B4-BE49-F238E27FC236}">
                <a16:creationId xmlns:a16="http://schemas.microsoft.com/office/drawing/2014/main" id="{314767EA-1C3A-354F-B983-F9CDC1BAC911}"/>
              </a:ext>
            </a:extLst>
          </p:cNvPr>
          <p:cNvSpPr>
            <a:spLocks noGrp="1"/>
          </p:cNvSpPr>
          <p:nvPr>
            <p:ph type="sldNum" sz="quarter" idx="12"/>
          </p:nvPr>
        </p:nvSpPr>
        <p:spPr/>
        <p:txBody>
          <a:bodyPr/>
          <a:lstStyle/>
          <a:p>
            <a:fld id="{35221EB6-9A4B-514E-B577-5DABAA360181}" type="slidenum">
              <a:rPr lang="en-SE" smtClean="0"/>
              <a:t>‹#›</a:t>
            </a:fld>
            <a:endParaRPr lang="en-SE"/>
          </a:p>
        </p:txBody>
      </p:sp>
      <p:pic>
        <p:nvPicPr>
          <p:cNvPr id="5" name="Picture 4" descr="A picture containing light&#10;&#10;Description automatically generated">
            <a:extLst>
              <a:ext uri="{FF2B5EF4-FFF2-40B4-BE49-F238E27FC236}">
                <a16:creationId xmlns:a16="http://schemas.microsoft.com/office/drawing/2014/main" id="{5B33360A-A874-F446-9FC4-40921D7CCA21}"/>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914882" y="365125"/>
            <a:ext cx="877836" cy="830128"/>
          </a:xfrm>
          <a:prstGeom prst="rect">
            <a:avLst/>
          </a:prstGeom>
        </p:spPr>
      </p:pic>
      <p:sp>
        <p:nvSpPr>
          <p:cNvPr id="8" name="Media Placeholder 7">
            <a:extLst>
              <a:ext uri="{FF2B5EF4-FFF2-40B4-BE49-F238E27FC236}">
                <a16:creationId xmlns:a16="http://schemas.microsoft.com/office/drawing/2014/main" id="{805D0F14-08B0-2246-9094-3BAFC7C93BEC}"/>
              </a:ext>
            </a:extLst>
          </p:cNvPr>
          <p:cNvSpPr>
            <a:spLocks noGrp="1"/>
          </p:cNvSpPr>
          <p:nvPr>
            <p:ph type="media" sz="quarter" idx="16"/>
          </p:nvPr>
        </p:nvSpPr>
        <p:spPr>
          <a:xfrm>
            <a:off x="0" y="0"/>
            <a:ext cx="12192000" cy="6858000"/>
          </a:xfrm>
          <a:solidFill>
            <a:schemeClr val="accent5"/>
          </a:solidFill>
        </p:spPr>
        <p:txBody>
          <a:bodyPr/>
          <a:lstStyle/>
          <a:p>
            <a:r>
              <a:rPr lang="sv-SE"/>
              <a:t>Klicka på ikonen för att lägga till ett medieklipp</a:t>
            </a:r>
            <a:endParaRPr lang="en-SE"/>
          </a:p>
        </p:txBody>
      </p:sp>
    </p:spTree>
    <p:extLst>
      <p:ext uri="{BB962C8B-B14F-4D97-AF65-F5344CB8AC3E}">
        <p14:creationId xmlns:p14="http://schemas.microsoft.com/office/powerpoint/2010/main" val="32455534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_without our host uni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8BD4A6-89B8-F849-8A45-BBD23FEAA205}"/>
              </a:ext>
            </a:extLst>
          </p:cNvPr>
          <p:cNvSpPr>
            <a:spLocks noGrp="1"/>
          </p:cNvSpPr>
          <p:nvPr>
            <p:ph type="ctrTitle"/>
          </p:nvPr>
        </p:nvSpPr>
        <p:spPr>
          <a:xfrm>
            <a:off x="1524000" y="1269833"/>
            <a:ext cx="9144000" cy="2240129"/>
          </a:xfrm>
        </p:spPr>
        <p:txBody>
          <a:bodyPr anchor="b"/>
          <a:lstStyle>
            <a:lvl1pPr algn="ctr">
              <a:defRPr sz="6000"/>
            </a:lvl1pPr>
          </a:lstStyle>
          <a:p>
            <a:r>
              <a:rPr lang="sv-SE"/>
              <a:t>Klicka här för att ändra mall för rubrikformat</a:t>
            </a:r>
            <a:endParaRPr lang="en-SE" dirty="0"/>
          </a:p>
        </p:txBody>
      </p:sp>
      <p:sp>
        <p:nvSpPr>
          <p:cNvPr id="3" name="Subtitle 2">
            <a:extLst>
              <a:ext uri="{FF2B5EF4-FFF2-40B4-BE49-F238E27FC236}">
                <a16:creationId xmlns:a16="http://schemas.microsoft.com/office/drawing/2014/main" id="{DA73E71B-F89D-144C-9672-57D41B4B061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sv-SE"/>
              <a:t>Klicka här för att ändra mall för underrubrikformat</a:t>
            </a:r>
            <a:endParaRPr lang="en-SE"/>
          </a:p>
        </p:txBody>
      </p:sp>
      <p:sp>
        <p:nvSpPr>
          <p:cNvPr id="4" name="Date Placeholder 3">
            <a:extLst>
              <a:ext uri="{FF2B5EF4-FFF2-40B4-BE49-F238E27FC236}">
                <a16:creationId xmlns:a16="http://schemas.microsoft.com/office/drawing/2014/main" id="{0305D550-5E0E-6842-AD2C-E0BDAD2BA9BD}"/>
              </a:ext>
            </a:extLst>
          </p:cNvPr>
          <p:cNvSpPr>
            <a:spLocks noGrp="1"/>
          </p:cNvSpPr>
          <p:nvPr>
            <p:ph type="dt" sz="half" idx="10"/>
          </p:nvPr>
        </p:nvSpPr>
        <p:spPr/>
        <p:txBody>
          <a:bodyPr/>
          <a:lstStyle/>
          <a:p>
            <a:fld id="{ED70A807-C129-4003-836F-83D7991FD614}" type="datetime1">
              <a:rPr lang="sv-SE" smtClean="0"/>
              <a:t>2023-02-08</a:t>
            </a:fld>
            <a:endParaRPr lang="en-SE"/>
          </a:p>
        </p:txBody>
      </p:sp>
      <p:sp>
        <p:nvSpPr>
          <p:cNvPr id="5" name="Footer Placeholder 4">
            <a:extLst>
              <a:ext uri="{FF2B5EF4-FFF2-40B4-BE49-F238E27FC236}">
                <a16:creationId xmlns:a16="http://schemas.microsoft.com/office/drawing/2014/main" id="{BED6EA67-6DCC-2042-B535-F6224CF7B0B2}"/>
              </a:ext>
            </a:extLst>
          </p:cNvPr>
          <p:cNvSpPr>
            <a:spLocks noGrp="1"/>
          </p:cNvSpPr>
          <p:nvPr>
            <p:ph type="ftr" sz="quarter" idx="11"/>
          </p:nvPr>
        </p:nvSpPr>
        <p:spPr/>
        <p:txBody>
          <a:bodyPr/>
          <a:lstStyle/>
          <a:p>
            <a:endParaRPr lang="en-SE"/>
          </a:p>
        </p:txBody>
      </p:sp>
      <p:sp>
        <p:nvSpPr>
          <p:cNvPr id="6" name="Slide Number Placeholder 5">
            <a:extLst>
              <a:ext uri="{FF2B5EF4-FFF2-40B4-BE49-F238E27FC236}">
                <a16:creationId xmlns:a16="http://schemas.microsoft.com/office/drawing/2014/main" id="{768B8E06-7C96-2343-B7D2-45C29010D205}"/>
              </a:ext>
            </a:extLst>
          </p:cNvPr>
          <p:cNvSpPr>
            <a:spLocks noGrp="1"/>
          </p:cNvSpPr>
          <p:nvPr>
            <p:ph type="sldNum" sz="quarter" idx="12"/>
          </p:nvPr>
        </p:nvSpPr>
        <p:spPr/>
        <p:txBody>
          <a:bodyPr/>
          <a:lstStyle/>
          <a:p>
            <a:fld id="{35221EB6-9A4B-514E-B577-5DABAA360181}" type="slidenum">
              <a:rPr lang="en-SE" smtClean="0"/>
              <a:t>‹#›</a:t>
            </a:fld>
            <a:endParaRPr lang="en-SE"/>
          </a:p>
        </p:txBody>
      </p:sp>
      <p:pic>
        <p:nvPicPr>
          <p:cNvPr id="8" name="Picture 7" descr="A close up of a logo&#10;&#10;Description automatically generated">
            <a:extLst>
              <a:ext uri="{FF2B5EF4-FFF2-40B4-BE49-F238E27FC236}">
                <a16:creationId xmlns:a16="http://schemas.microsoft.com/office/drawing/2014/main" id="{7345DF36-AF89-E948-AD71-90A926D69FCD}"/>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8179434" y="171283"/>
            <a:ext cx="3605531" cy="783426"/>
          </a:xfrm>
          <a:prstGeom prst="rect">
            <a:avLst/>
          </a:prstGeom>
        </p:spPr>
      </p:pic>
      <p:cxnSp>
        <p:nvCxnSpPr>
          <p:cNvPr id="9" name="Straight Connector 8">
            <a:extLst>
              <a:ext uri="{FF2B5EF4-FFF2-40B4-BE49-F238E27FC236}">
                <a16:creationId xmlns:a16="http://schemas.microsoft.com/office/drawing/2014/main" id="{3A4EE3D4-6DB5-104B-856B-9E6A551B45BA}"/>
              </a:ext>
            </a:extLst>
          </p:cNvPr>
          <p:cNvCxnSpPr>
            <a:cxnSpLocks/>
          </p:cNvCxnSpPr>
          <p:nvPr userDrawn="1"/>
        </p:nvCxnSpPr>
        <p:spPr>
          <a:xfrm flipH="1">
            <a:off x="0" y="6811702"/>
            <a:ext cx="12192000" cy="0"/>
          </a:xfrm>
          <a:prstGeom prst="line">
            <a:avLst/>
          </a:prstGeom>
          <a:ln w="1016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255351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One column_with our host unis">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305D550-5E0E-6842-AD2C-E0BDAD2BA9BD}"/>
              </a:ext>
            </a:extLst>
          </p:cNvPr>
          <p:cNvSpPr>
            <a:spLocks noGrp="1"/>
          </p:cNvSpPr>
          <p:nvPr>
            <p:ph type="dt" sz="half" idx="10"/>
          </p:nvPr>
        </p:nvSpPr>
        <p:spPr/>
        <p:txBody>
          <a:bodyPr/>
          <a:lstStyle/>
          <a:p>
            <a:fld id="{1967E772-D776-415A-9677-E192DF07C7AA}" type="datetime1">
              <a:rPr lang="sv-SE" smtClean="0"/>
              <a:t>2023-02-08</a:t>
            </a:fld>
            <a:endParaRPr lang="en-SE"/>
          </a:p>
        </p:txBody>
      </p:sp>
      <p:sp>
        <p:nvSpPr>
          <p:cNvPr id="5" name="Footer Placeholder 4">
            <a:extLst>
              <a:ext uri="{FF2B5EF4-FFF2-40B4-BE49-F238E27FC236}">
                <a16:creationId xmlns:a16="http://schemas.microsoft.com/office/drawing/2014/main" id="{BED6EA67-6DCC-2042-B535-F6224CF7B0B2}"/>
              </a:ext>
            </a:extLst>
          </p:cNvPr>
          <p:cNvSpPr>
            <a:spLocks noGrp="1"/>
          </p:cNvSpPr>
          <p:nvPr>
            <p:ph type="ftr" sz="quarter" idx="11"/>
          </p:nvPr>
        </p:nvSpPr>
        <p:spPr/>
        <p:txBody>
          <a:bodyPr/>
          <a:lstStyle/>
          <a:p>
            <a:endParaRPr lang="en-SE"/>
          </a:p>
        </p:txBody>
      </p:sp>
      <p:sp>
        <p:nvSpPr>
          <p:cNvPr id="6" name="Slide Number Placeholder 5">
            <a:extLst>
              <a:ext uri="{FF2B5EF4-FFF2-40B4-BE49-F238E27FC236}">
                <a16:creationId xmlns:a16="http://schemas.microsoft.com/office/drawing/2014/main" id="{768B8E06-7C96-2343-B7D2-45C29010D205}"/>
              </a:ext>
            </a:extLst>
          </p:cNvPr>
          <p:cNvSpPr>
            <a:spLocks noGrp="1"/>
          </p:cNvSpPr>
          <p:nvPr>
            <p:ph type="sldNum" sz="quarter" idx="12"/>
          </p:nvPr>
        </p:nvSpPr>
        <p:spPr/>
        <p:txBody>
          <a:bodyPr/>
          <a:lstStyle/>
          <a:p>
            <a:fld id="{35221EB6-9A4B-514E-B577-5DABAA360181}" type="slidenum">
              <a:rPr lang="en-SE" smtClean="0"/>
              <a:t>‹#›</a:t>
            </a:fld>
            <a:endParaRPr lang="en-SE"/>
          </a:p>
        </p:txBody>
      </p:sp>
      <p:sp>
        <p:nvSpPr>
          <p:cNvPr id="9" name="Content Placeholder 2">
            <a:extLst>
              <a:ext uri="{FF2B5EF4-FFF2-40B4-BE49-F238E27FC236}">
                <a16:creationId xmlns:a16="http://schemas.microsoft.com/office/drawing/2014/main" id="{B83D36E5-D324-7643-8C5F-81F84C8CFC4A}"/>
              </a:ext>
            </a:extLst>
          </p:cNvPr>
          <p:cNvSpPr>
            <a:spLocks noGrp="1"/>
          </p:cNvSpPr>
          <p:nvPr>
            <p:ph idx="1"/>
          </p:nvPr>
        </p:nvSpPr>
        <p:spPr>
          <a:xfrm>
            <a:off x="838200" y="1620455"/>
            <a:ext cx="10515600" cy="4556507"/>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sv-SE"/>
              <a:t>Klicka här för att ändra format på bakgrundstexten</a:t>
            </a:r>
          </a:p>
        </p:txBody>
      </p:sp>
      <p:cxnSp>
        <p:nvCxnSpPr>
          <p:cNvPr id="12" name="Straight Connector 11">
            <a:extLst>
              <a:ext uri="{FF2B5EF4-FFF2-40B4-BE49-F238E27FC236}">
                <a16:creationId xmlns:a16="http://schemas.microsoft.com/office/drawing/2014/main" id="{D21A624C-EAFE-AB41-BE6A-6CA890D880EA}"/>
              </a:ext>
            </a:extLst>
          </p:cNvPr>
          <p:cNvCxnSpPr>
            <a:cxnSpLocks/>
          </p:cNvCxnSpPr>
          <p:nvPr userDrawn="1"/>
        </p:nvCxnSpPr>
        <p:spPr>
          <a:xfrm>
            <a:off x="778710" y="1395378"/>
            <a:ext cx="10515600"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0F62C54-D600-CB4A-A78F-B235D2C97A20}"/>
              </a:ext>
            </a:extLst>
          </p:cNvPr>
          <p:cNvCxnSpPr>
            <a:cxnSpLocks/>
          </p:cNvCxnSpPr>
          <p:nvPr userDrawn="1"/>
        </p:nvCxnSpPr>
        <p:spPr>
          <a:xfrm flipH="1">
            <a:off x="0" y="6811702"/>
            <a:ext cx="12192000" cy="0"/>
          </a:xfrm>
          <a:prstGeom prst="line">
            <a:avLst/>
          </a:prstGeom>
          <a:ln w="101600"/>
        </p:spPr>
        <p:style>
          <a:lnRef idx="1">
            <a:schemeClr val="accent1"/>
          </a:lnRef>
          <a:fillRef idx="0">
            <a:schemeClr val="accent1"/>
          </a:fillRef>
          <a:effectRef idx="0">
            <a:schemeClr val="accent1"/>
          </a:effectRef>
          <a:fontRef idx="minor">
            <a:schemeClr val="tx1"/>
          </a:fontRef>
        </p:style>
      </p:cxnSp>
      <p:pic>
        <p:nvPicPr>
          <p:cNvPr id="10" name="Picture 9" descr="A picture containing food&#10;&#10;Description automatically generated">
            <a:extLst>
              <a:ext uri="{FF2B5EF4-FFF2-40B4-BE49-F238E27FC236}">
                <a16:creationId xmlns:a16="http://schemas.microsoft.com/office/drawing/2014/main" id="{FC859456-CBD2-4845-AD4A-75BD8FFD3881}"/>
              </a:ext>
            </a:extLst>
          </p:cNvPr>
          <p:cNvPicPr>
            <a:picLocks noChangeAspect="1"/>
          </p:cNvPicPr>
          <p:nvPr userDrawn="1"/>
        </p:nvPicPr>
        <p:blipFill>
          <a:blip r:embed="rId2"/>
          <a:stretch>
            <a:fillRect/>
          </a:stretch>
        </p:blipFill>
        <p:spPr>
          <a:xfrm>
            <a:off x="8295767" y="181608"/>
            <a:ext cx="3058033" cy="768350"/>
          </a:xfrm>
          <a:prstGeom prst="rect">
            <a:avLst/>
          </a:prstGeom>
        </p:spPr>
      </p:pic>
      <p:pic>
        <p:nvPicPr>
          <p:cNvPr id="11" name="Picture 10" descr="A close up of a logo&#10;&#10;Description automatically generated">
            <a:extLst>
              <a:ext uri="{FF2B5EF4-FFF2-40B4-BE49-F238E27FC236}">
                <a16:creationId xmlns:a16="http://schemas.microsoft.com/office/drawing/2014/main" id="{970D4001-5C21-D347-8BC3-BEAF16338C89}"/>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3857576" y="120493"/>
            <a:ext cx="3605531" cy="783426"/>
          </a:xfrm>
          <a:prstGeom prst="rect">
            <a:avLst/>
          </a:prstGeom>
        </p:spPr>
      </p:pic>
    </p:spTree>
    <p:extLst>
      <p:ext uri="{BB962C8B-B14F-4D97-AF65-F5344CB8AC3E}">
        <p14:creationId xmlns:p14="http://schemas.microsoft.com/office/powerpoint/2010/main" val="62913468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Rubrikbild">
    <p:spTree>
      <p:nvGrpSpPr>
        <p:cNvPr id="1" name=""/>
        <p:cNvGrpSpPr/>
        <p:nvPr/>
      </p:nvGrpSpPr>
      <p:grpSpPr>
        <a:xfrm>
          <a:off x="0" y="0"/>
          <a:ext cx="0" cy="0"/>
          <a:chOff x="0" y="0"/>
          <a:chExt cx="0" cy="0"/>
        </a:xfrm>
      </p:grpSpPr>
      <p:sp>
        <p:nvSpPr>
          <p:cNvPr id="8" name="Platshållare för text 2"/>
          <p:cNvSpPr>
            <a:spLocks noGrp="1"/>
          </p:cNvSpPr>
          <p:nvPr>
            <p:ph idx="1" hasCustomPrompt="1"/>
          </p:nvPr>
        </p:nvSpPr>
        <p:spPr>
          <a:xfrm>
            <a:off x="336000" y="1165480"/>
            <a:ext cx="11520000" cy="5040000"/>
          </a:xfrm>
          <a:prstGeom prst="rect">
            <a:avLst/>
          </a:prstGeom>
        </p:spPr>
        <p:txBody>
          <a:bodyPr vert="horz" lIns="0" tIns="0" rIns="0" bIns="0" rtlCol="0">
            <a:normAutofit/>
          </a:bodyPr>
          <a:lstStyle/>
          <a:p>
            <a:pPr lvl="0"/>
            <a:r>
              <a:rPr lang="sv-SE" dirty="0"/>
              <a:t>Klicka här för att ändra format på bakgrundstexten</a:t>
            </a:r>
          </a:p>
          <a:p>
            <a:pPr lvl="1"/>
            <a:endParaRPr lang="sv-SE" dirty="0"/>
          </a:p>
          <a:p>
            <a:pPr lvl="1"/>
            <a:r>
              <a:rPr lang="sv-SE" dirty="0"/>
              <a:t>Nivå två</a:t>
            </a:r>
          </a:p>
          <a:p>
            <a:pPr lvl="2"/>
            <a:r>
              <a:rPr lang="sv-SE" dirty="0"/>
              <a:t>Nivå tre</a:t>
            </a:r>
          </a:p>
          <a:p>
            <a:pPr lvl="3"/>
            <a:r>
              <a:rPr lang="sv-SE" dirty="0"/>
              <a:t>Nivå fyra</a:t>
            </a:r>
          </a:p>
          <a:p>
            <a:pPr lvl="4"/>
            <a:r>
              <a:rPr lang="sv-SE" dirty="0"/>
              <a:t>Nivå fem</a:t>
            </a:r>
          </a:p>
        </p:txBody>
      </p:sp>
      <p:sp>
        <p:nvSpPr>
          <p:cNvPr id="6" name="Title 5"/>
          <p:cNvSpPr>
            <a:spLocks noGrp="1"/>
          </p:cNvSpPr>
          <p:nvPr>
            <p:ph type="title"/>
          </p:nvPr>
        </p:nvSpPr>
        <p:spPr>
          <a:xfrm>
            <a:off x="2002172" y="365126"/>
            <a:ext cx="7315201" cy="537791"/>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197420253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
  <p:cSld name="Rubrik och innehåll">
    <p:spTree>
      <p:nvGrpSpPr>
        <p:cNvPr id="1" name=""/>
        <p:cNvGrpSpPr/>
        <p:nvPr/>
      </p:nvGrpSpPr>
      <p:grpSpPr>
        <a:xfrm>
          <a:off x="0" y="0"/>
          <a:ext cx="0" cy="0"/>
          <a:chOff x="0" y="0"/>
          <a:chExt cx="0" cy="0"/>
        </a:xfrm>
      </p:grpSpPr>
      <p:sp>
        <p:nvSpPr>
          <p:cNvPr id="2" name="Rubrik 1"/>
          <p:cNvSpPr>
            <a:spLocks noGrp="1"/>
          </p:cNvSpPr>
          <p:nvPr>
            <p:ph type="title"/>
          </p:nvPr>
        </p:nvSpPr>
        <p:spPr>
          <a:xfrm>
            <a:off x="410514" y="207285"/>
            <a:ext cx="11391815" cy="635149"/>
          </a:xfrm>
          <a:prstGeom prst="rect">
            <a:avLst/>
          </a:prstGeom>
        </p:spPr>
        <p:txBody>
          <a:bodyPr/>
          <a:lstStyle/>
          <a:p>
            <a:r>
              <a:rPr lang="sv-SE" dirty="0"/>
              <a:t>Klicka här för att ändra format</a:t>
            </a:r>
          </a:p>
        </p:txBody>
      </p:sp>
      <p:sp>
        <p:nvSpPr>
          <p:cNvPr id="3" name="Platshållare för innehåll 2"/>
          <p:cNvSpPr>
            <a:spLocks noGrp="1"/>
          </p:cNvSpPr>
          <p:nvPr>
            <p:ph idx="1"/>
          </p:nvPr>
        </p:nvSpPr>
        <p:spPr>
          <a:xfrm>
            <a:off x="410515" y="1173870"/>
            <a:ext cx="11391815" cy="4952293"/>
          </a:xfrm>
          <a:prstGeom prst="rect">
            <a:avLst/>
          </a:prstGeom>
        </p:spPr>
        <p:txBody>
          <a:bodyPr/>
          <a:lstStyle/>
          <a:p>
            <a:pPr lvl="0"/>
            <a:r>
              <a:rPr lang="sv-SE" dirty="0"/>
              <a:t>Klicka här för att ändra format på bakgrundstexten</a:t>
            </a:r>
          </a:p>
          <a:p>
            <a:pPr lvl="1"/>
            <a:r>
              <a:rPr lang="sv-SE" dirty="0"/>
              <a:t>Nivå två</a:t>
            </a:r>
          </a:p>
          <a:p>
            <a:pPr lvl="2"/>
            <a:r>
              <a:rPr lang="sv-SE" dirty="0"/>
              <a:t>Nivå tre</a:t>
            </a:r>
          </a:p>
          <a:p>
            <a:pPr lvl="3"/>
            <a:r>
              <a:rPr lang="sv-SE" dirty="0"/>
              <a:t>Nivå fyra</a:t>
            </a:r>
          </a:p>
          <a:p>
            <a:pPr lvl="4"/>
            <a:r>
              <a:rPr lang="sv-SE" dirty="0"/>
              <a:t>Nivå fem</a:t>
            </a:r>
          </a:p>
        </p:txBody>
      </p:sp>
      <p:sp>
        <p:nvSpPr>
          <p:cNvPr id="4" name="Platshållare för datum 3"/>
          <p:cNvSpPr>
            <a:spLocks noGrp="1"/>
          </p:cNvSpPr>
          <p:nvPr>
            <p:ph type="dt" sz="half" idx="10"/>
          </p:nvPr>
        </p:nvSpPr>
        <p:spPr>
          <a:xfrm>
            <a:off x="410515" y="6356351"/>
            <a:ext cx="3043885" cy="365125"/>
          </a:xfrm>
          <a:prstGeom prst="rect">
            <a:avLst/>
          </a:prstGeom>
        </p:spPr>
        <p:txBody>
          <a:bodyPr/>
          <a:lstStyle/>
          <a:p>
            <a:fld id="{8CEC639E-0CBF-9D4F-A0BA-59D31147FEB2}" type="datetime1">
              <a:rPr lang="sv-SE" smtClean="0"/>
              <a:pPr/>
              <a:t>2023-02-08</a:t>
            </a:fld>
            <a:endParaRPr lang="sv-SE"/>
          </a:p>
        </p:txBody>
      </p:sp>
      <p:sp>
        <p:nvSpPr>
          <p:cNvPr id="5" name="Platshållare för sidfot 4"/>
          <p:cNvSpPr>
            <a:spLocks noGrp="1"/>
          </p:cNvSpPr>
          <p:nvPr>
            <p:ph type="ftr" sz="quarter" idx="11"/>
          </p:nvPr>
        </p:nvSpPr>
        <p:spPr>
          <a:xfrm>
            <a:off x="4165600" y="6356351"/>
            <a:ext cx="3860800" cy="365125"/>
          </a:xfrm>
          <a:prstGeom prst="rect">
            <a:avLst/>
          </a:prstGeom>
        </p:spPr>
        <p:txBody>
          <a:bodyPr/>
          <a:lstStyle/>
          <a:p>
            <a:endParaRPr lang="sv-SE"/>
          </a:p>
        </p:txBody>
      </p:sp>
      <p:sp>
        <p:nvSpPr>
          <p:cNvPr id="6" name="Platshållare för bildnummer 5"/>
          <p:cNvSpPr>
            <a:spLocks noGrp="1"/>
          </p:cNvSpPr>
          <p:nvPr>
            <p:ph type="sldNum" sz="quarter" idx="12"/>
          </p:nvPr>
        </p:nvSpPr>
        <p:spPr>
          <a:xfrm>
            <a:off x="8737600" y="6356351"/>
            <a:ext cx="3064729" cy="365125"/>
          </a:xfrm>
          <a:prstGeom prst="rect">
            <a:avLst/>
          </a:prstGeom>
        </p:spPr>
        <p:txBody>
          <a:bodyPr/>
          <a:lstStyle/>
          <a:p>
            <a:fld id="{97DED537-10C4-8C40-8E87-51060FF45365}" type="slidenum">
              <a:rPr lang="sv-SE" smtClean="0"/>
              <a:pPr/>
              <a:t>‹#›</a:t>
            </a:fld>
            <a:endParaRPr lang="sv-SE"/>
          </a:p>
        </p:txBody>
      </p:sp>
    </p:spTree>
    <p:extLst>
      <p:ext uri="{BB962C8B-B14F-4D97-AF65-F5344CB8AC3E}">
        <p14:creationId xmlns:p14="http://schemas.microsoft.com/office/powerpoint/2010/main" val="104089936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3_Custom Layout">
    <p:spTree>
      <p:nvGrpSpPr>
        <p:cNvPr id="1" name=""/>
        <p:cNvGrpSpPr/>
        <p:nvPr/>
      </p:nvGrpSpPr>
      <p:grpSpPr>
        <a:xfrm>
          <a:off x="0" y="0"/>
          <a:ext cx="0" cy="0"/>
          <a:chOff x="0" y="0"/>
          <a:chExt cx="0" cy="0"/>
        </a:xfrm>
      </p:grpSpPr>
      <p:sp>
        <p:nvSpPr>
          <p:cNvPr id="5" name="Platshållare för innehåll 2"/>
          <p:cNvSpPr>
            <a:spLocks noGrp="1"/>
          </p:cNvSpPr>
          <p:nvPr>
            <p:ph sz="half" idx="1"/>
          </p:nvPr>
        </p:nvSpPr>
        <p:spPr>
          <a:xfrm>
            <a:off x="455664" y="1610684"/>
            <a:ext cx="5280000" cy="4680000"/>
          </a:xfrm>
          <a:prstGeom prst="rect">
            <a:avLst/>
          </a:prstGeom>
        </p:spPr>
        <p:txBody>
          <a:bodyPr lIns="0" tIns="0" rIns="0" bIns="0">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6" name="Platshållare för innehåll 3"/>
          <p:cNvSpPr>
            <a:spLocks noGrp="1"/>
          </p:cNvSpPr>
          <p:nvPr>
            <p:ph sz="half" idx="2"/>
          </p:nvPr>
        </p:nvSpPr>
        <p:spPr>
          <a:xfrm>
            <a:off x="6364364" y="1610684"/>
            <a:ext cx="5280000" cy="4680000"/>
          </a:xfrm>
          <a:prstGeom prst="rect">
            <a:avLst/>
          </a:prstGeom>
        </p:spPr>
        <p:txBody>
          <a:bodyPr lIns="0" tIns="0" bIns="0">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7" name="Title 6"/>
          <p:cNvSpPr>
            <a:spLocks noGrp="1"/>
          </p:cNvSpPr>
          <p:nvPr>
            <p:ph type="title" hasCustomPrompt="1"/>
          </p:nvPr>
        </p:nvSpPr>
        <p:spPr>
          <a:xfrm>
            <a:off x="2572056" y="224598"/>
            <a:ext cx="6174297" cy="1134420"/>
          </a:xfrm>
          <a:prstGeom prst="rect">
            <a:avLst/>
          </a:prstGeom>
        </p:spPr>
        <p:txBody>
          <a:bodyPr/>
          <a:lstStyle/>
          <a:p>
            <a:r>
              <a:rPr lang="en-US" dirty="0"/>
              <a:t>Title</a:t>
            </a:r>
          </a:p>
        </p:txBody>
      </p:sp>
    </p:spTree>
    <p:extLst>
      <p:ext uri="{BB962C8B-B14F-4D97-AF65-F5344CB8AC3E}">
        <p14:creationId xmlns:p14="http://schemas.microsoft.com/office/powerpoint/2010/main" val="380605392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2177148"/>
            <a:ext cx="10515600" cy="1325563"/>
          </a:xfrm>
          <a:prstGeom prst="rect">
            <a:avLst/>
          </a:prstGeom>
        </p:spPr>
        <p:txBody>
          <a:bodyPr/>
          <a:lstStyle/>
          <a:p>
            <a:r>
              <a:rPr lang="en-US" dirty="0" err="1"/>
              <a:t>Frontpage</a:t>
            </a:r>
            <a:r>
              <a:rPr lang="en-US" dirty="0"/>
              <a:t> title</a:t>
            </a:r>
          </a:p>
        </p:txBody>
      </p:sp>
      <p:sp>
        <p:nvSpPr>
          <p:cNvPr id="8" name="Content Placeholder 7"/>
          <p:cNvSpPr>
            <a:spLocks noGrp="1"/>
          </p:cNvSpPr>
          <p:nvPr>
            <p:ph sz="quarter" idx="11" hasCustomPrompt="1"/>
          </p:nvPr>
        </p:nvSpPr>
        <p:spPr>
          <a:xfrm>
            <a:off x="838200" y="4031752"/>
            <a:ext cx="10560000" cy="432000"/>
          </a:xfrm>
          <a:prstGeom prst="rect">
            <a:avLst/>
          </a:prstGeom>
        </p:spPr>
        <p:txBody>
          <a:bodyPr/>
          <a:lstStyle>
            <a:lvl1pPr marL="0" indent="0">
              <a:buFontTx/>
              <a:buNone/>
              <a:defRPr sz="1800">
                <a:latin typeface="+mn-lt"/>
              </a:defRPr>
            </a:lvl1pPr>
          </a:lstStyle>
          <a:p>
            <a:pPr algn="ctr"/>
            <a:r>
              <a:rPr lang="en-US" dirty="0" err="1">
                <a:solidFill>
                  <a:schemeClr val="bg1"/>
                </a:solidFill>
              </a:rPr>
              <a:t>Firstname</a:t>
            </a:r>
            <a:r>
              <a:rPr lang="en-US" baseline="0" dirty="0">
                <a:solidFill>
                  <a:schemeClr val="bg1"/>
                </a:solidFill>
              </a:rPr>
              <a:t> </a:t>
            </a:r>
            <a:r>
              <a:rPr lang="en-US" baseline="0" dirty="0" err="1">
                <a:solidFill>
                  <a:schemeClr val="bg1"/>
                </a:solidFill>
              </a:rPr>
              <a:t>Lastname</a:t>
            </a:r>
            <a:endParaRPr lang="en-US" baseline="0" dirty="0">
              <a:solidFill>
                <a:schemeClr val="bg1"/>
              </a:solidFill>
            </a:endParaRPr>
          </a:p>
          <a:p>
            <a:pPr algn="ctr"/>
            <a:endParaRPr lang="en-US" baseline="0" dirty="0">
              <a:solidFill>
                <a:schemeClr val="bg1"/>
              </a:solidFill>
            </a:endParaRPr>
          </a:p>
        </p:txBody>
      </p:sp>
      <p:sp>
        <p:nvSpPr>
          <p:cNvPr id="10" name="Content Placeholder 7"/>
          <p:cNvSpPr>
            <a:spLocks noGrp="1"/>
          </p:cNvSpPr>
          <p:nvPr>
            <p:ph sz="quarter" idx="12" hasCustomPrompt="1"/>
          </p:nvPr>
        </p:nvSpPr>
        <p:spPr>
          <a:xfrm>
            <a:off x="838200" y="4783021"/>
            <a:ext cx="10560000" cy="432000"/>
          </a:xfrm>
          <a:prstGeom prst="rect">
            <a:avLst/>
          </a:prstGeom>
        </p:spPr>
        <p:txBody>
          <a:bodyPr/>
          <a:lstStyle>
            <a:lvl1pPr marL="0" indent="0">
              <a:buFontTx/>
              <a:buNone/>
              <a:defRPr sz="1800">
                <a:latin typeface="+mn-lt"/>
              </a:defRPr>
            </a:lvl1pPr>
          </a:lstStyle>
          <a:p>
            <a:pPr algn="ctr"/>
            <a:r>
              <a:rPr lang="en-US" dirty="0" err="1">
                <a:solidFill>
                  <a:schemeClr val="bg1"/>
                </a:solidFill>
              </a:rPr>
              <a:t>Firstname</a:t>
            </a:r>
            <a:r>
              <a:rPr lang="en-US" baseline="0" dirty="0" err="1">
                <a:solidFill>
                  <a:schemeClr val="bg1"/>
                </a:solidFill>
              </a:rPr>
              <a:t>.Lastname@NBIS.se</a:t>
            </a:r>
            <a:endParaRPr lang="en-US" baseline="0" dirty="0">
              <a:solidFill>
                <a:schemeClr val="bg1"/>
              </a:solidFill>
            </a:endParaRPr>
          </a:p>
          <a:p>
            <a:pPr algn="ctr"/>
            <a:endParaRPr lang="en-US" baseline="0" dirty="0">
              <a:solidFill>
                <a:schemeClr val="bg1"/>
              </a:solidFill>
            </a:endParaRPr>
          </a:p>
        </p:txBody>
      </p:sp>
    </p:spTree>
    <p:extLst>
      <p:ext uri="{BB962C8B-B14F-4D97-AF65-F5344CB8AC3E}">
        <p14:creationId xmlns:p14="http://schemas.microsoft.com/office/powerpoint/2010/main" val="293445707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Title_with our host unis">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8BD4A6-89B8-F849-8A45-BBD23FEAA205}"/>
              </a:ext>
            </a:extLst>
          </p:cNvPr>
          <p:cNvSpPr>
            <a:spLocks noGrp="1"/>
          </p:cNvSpPr>
          <p:nvPr>
            <p:ph type="ctrTitle"/>
          </p:nvPr>
        </p:nvSpPr>
        <p:spPr>
          <a:xfrm>
            <a:off x="1524000" y="1254757"/>
            <a:ext cx="9144000" cy="2255205"/>
          </a:xfrm>
        </p:spPr>
        <p:txBody>
          <a:bodyPr anchor="b"/>
          <a:lstStyle>
            <a:lvl1pPr algn="ctr">
              <a:defRPr sz="6000"/>
            </a:lvl1pPr>
          </a:lstStyle>
          <a:p>
            <a:r>
              <a:rPr lang="en-GB"/>
              <a:t>Click to edit Master title style</a:t>
            </a:r>
            <a:endParaRPr lang="en-SE"/>
          </a:p>
        </p:txBody>
      </p:sp>
      <p:sp>
        <p:nvSpPr>
          <p:cNvPr id="3" name="Subtitle 2">
            <a:extLst>
              <a:ext uri="{FF2B5EF4-FFF2-40B4-BE49-F238E27FC236}">
                <a16:creationId xmlns:a16="http://schemas.microsoft.com/office/drawing/2014/main" id="{DA73E71B-F89D-144C-9672-57D41B4B061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SE"/>
          </a:p>
        </p:txBody>
      </p:sp>
      <p:sp>
        <p:nvSpPr>
          <p:cNvPr id="4" name="Date Placeholder 3">
            <a:extLst>
              <a:ext uri="{FF2B5EF4-FFF2-40B4-BE49-F238E27FC236}">
                <a16:creationId xmlns:a16="http://schemas.microsoft.com/office/drawing/2014/main" id="{0305D550-5E0E-6842-AD2C-E0BDAD2BA9BD}"/>
              </a:ext>
            </a:extLst>
          </p:cNvPr>
          <p:cNvSpPr>
            <a:spLocks noGrp="1"/>
          </p:cNvSpPr>
          <p:nvPr>
            <p:ph type="dt" sz="half" idx="10"/>
          </p:nvPr>
        </p:nvSpPr>
        <p:spPr/>
        <p:txBody>
          <a:bodyPr/>
          <a:lstStyle/>
          <a:p>
            <a:fld id="{601F1ECC-F0AB-4533-AD42-86D54C977707}" type="datetime1">
              <a:rPr lang="sv-SE" smtClean="0"/>
              <a:t>2023-02-08</a:t>
            </a:fld>
            <a:endParaRPr lang="en-SE"/>
          </a:p>
        </p:txBody>
      </p:sp>
      <p:sp>
        <p:nvSpPr>
          <p:cNvPr id="5" name="Footer Placeholder 4">
            <a:extLst>
              <a:ext uri="{FF2B5EF4-FFF2-40B4-BE49-F238E27FC236}">
                <a16:creationId xmlns:a16="http://schemas.microsoft.com/office/drawing/2014/main" id="{BED6EA67-6DCC-2042-B535-F6224CF7B0B2}"/>
              </a:ext>
            </a:extLst>
          </p:cNvPr>
          <p:cNvSpPr>
            <a:spLocks noGrp="1"/>
          </p:cNvSpPr>
          <p:nvPr>
            <p:ph type="ftr" sz="quarter" idx="11"/>
          </p:nvPr>
        </p:nvSpPr>
        <p:spPr/>
        <p:txBody>
          <a:bodyPr/>
          <a:lstStyle/>
          <a:p>
            <a:endParaRPr lang="en-SE"/>
          </a:p>
        </p:txBody>
      </p:sp>
      <p:sp>
        <p:nvSpPr>
          <p:cNvPr id="6" name="Slide Number Placeholder 5">
            <a:extLst>
              <a:ext uri="{FF2B5EF4-FFF2-40B4-BE49-F238E27FC236}">
                <a16:creationId xmlns:a16="http://schemas.microsoft.com/office/drawing/2014/main" id="{768B8E06-7C96-2343-B7D2-45C29010D205}"/>
              </a:ext>
            </a:extLst>
          </p:cNvPr>
          <p:cNvSpPr>
            <a:spLocks noGrp="1"/>
          </p:cNvSpPr>
          <p:nvPr>
            <p:ph type="sldNum" sz="quarter" idx="12"/>
          </p:nvPr>
        </p:nvSpPr>
        <p:spPr/>
        <p:txBody>
          <a:bodyPr/>
          <a:lstStyle/>
          <a:p>
            <a:fld id="{35221EB6-9A4B-514E-B577-5DABAA360181}" type="slidenum">
              <a:rPr lang="en-SE" smtClean="0"/>
              <a:t>‹#›</a:t>
            </a:fld>
            <a:endParaRPr lang="en-SE"/>
          </a:p>
        </p:txBody>
      </p:sp>
      <p:pic>
        <p:nvPicPr>
          <p:cNvPr id="10" name="Picture 9" descr="A picture containing food&#10;&#10;Description automatically generated">
            <a:extLst>
              <a:ext uri="{FF2B5EF4-FFF2-40B4-BE49-F238E27FC236}">
                <a16:creationId xmlns:a16="http://schemas.microsoft.com/office/drawing/2014/main" id="{3D7F189E-74DF-0044-98E4-2B1D3416A9AB}"/>
              </a:ext>
            </a:extLst>
          </p:cNvPr>
          <p:cNvPicPr>
            <a:picLocks noChangeAspect="1"/>
          </p:cNvPicPr>
          <p:nvPr userDrawn="1"/>
        </p:nvPicPr>
        <p:blipFill>
          <a:blip r:embed="rId2"/>
          <a:stretch>
            <a:fillRect/>
          </a:stretch>
        </p:blipFill>
        <p:spPr>
          <a:xfrm>
            <a:off x="8295767" y="486408"/>
            <a:ext cx="3058033" cy="768350"/>
          </a:xfrm>
          <a:prstGeom prst="rect">
            <a:avLst/>
          </a:prstGeom>
        </p:spPr>
      </p:pic>
      <p:pic>
        <p:nvPicPr>
          <p:cNvPr id="11" name="Picture 10" descr="A close up of a logo&#10;&#10;Description automatically generated">
            <a:extLst>
              <a:ext uri="{FF2B5EF4-FFF2-40B4-BE49-F238E27FC236}">
                <a16:creationId xmlns:a16="http://schemas.microsoft.com/office/drawing/2014/main" id="{9C37F2DF-D238-5049-8B55-FA9A7B219645}"/>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778710" y="486408"/>
            <a:ext cx="3605531" cy="783426"/>
          </a:xfrm>
          <a:prstGeom prst="rect">
            <a:avLst/>
          </a:prstGeom>
        </p:spPr>
      </p:pic>
      <p:cxnSp>
        <p:nvCxnSpPr>
          <p:cNvPr id="8" name="Straight Connector 7">
            <a:extLst>
              <a:ext uri="{FF2B5EF4-FFF2-40B4-BE49-F238E27FC236}">
                <a16:creationId xmlns:a16="http://schemas.microsoft.com/office/drawing/2014/main" id="{1A56857A-2270-6B42-AD4F-835AC33C4EB9}"/>
              </a:ext>
            </a:extLst>
          </p:cNvPr>
          <p:cNvCxnSpPr>
            <a:cxnSpLocks/>
          </p:cNvCxnSpPr>
          <p:nvPr userDrawn="1"/>
        </p:nvCxnSpPr>
        <p:spPr>
          <a:xfrm flipH="1">
            <a:off x="0" y="6811702"/>
            <a:ext cx="12192000" cy="0"/>
          </a:xfrm>
          <a:prstGeom prst="line">
            <a:avLst/>
          </a:prstGeom>
          <a:ln w="1016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8442318"/>
      </p:ext>
    </p:extLst>
  </p:cSld>
  <p:clrMapOvr>
    <a:overrideClrMapping bg1="lt1" tx1="dk1" bg2="lt2" tx2="dk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reserve="1">
  <p:cSld name="Title_without our host uni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8BD4A6-89B8-F849-8A45-BBD23FEAA205}"/>
              </a:ext>
            </a:extLst>
          </p:cNvPr>
          <p:cNvSpPr>
            <a:spLocks noGrp="1"/>
          </p:cNvSpPr>
          <p:nvPr>
            <p:ph type="ctrTitle"/>
          </p:nvPr>
        </p:nvSpPr>
        <p:spPr>
          <a:xfrm>
            <a:off x="1524000" y="1269833"/>
            <a:ext cx="9144000" cy="2240129"/>
          </a:xfrm>
        </p:spPr>
        <p:txBody>
          <a:bodyPr anchor="b"/>
          <a:lstStyle>
            <a:lvl1pPr algn="ctr">
              <a:defRPr sz="6000"/>
            </a:lvl1pPr>
          </a:lstStyle>
          <a:p>
            <a:r>
              <a:rPr lang="en-GB" dirty="0"/>
              <a:t>Click to edit Master title style</a:t>
            </a:r>
            <a:endParaRPr lang="en-SE" dirty="0"/>
          </a:p>
        </p:txBody>
      </p:sp>
      <p:sp>
        <p:nvSpPr>
          <p:cNvPr id="3" name="Subtitle 2">
            <a:extLst>
              <a:ext uri="{FF2B5EF4-FFF2-40B4-BE49-F238E27FC236}">
                <a16:creationId xmlns:a16="http://schemas.microsoft.com/office/drawing/2014/main" id="{DA73E71B-F89D-144C-9672-57D41B4B061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SE"/>
          </a:p>
        </p:txBody>
      </p:sp>
      <p:sp>
        <p:nvSpPr>
          <p:cNvPr id="4" name="Date Placeholder 3">
            <a:extLst>
              <a:ext uri="{FF2B5EF4-FFF2-40B4-BE49-F238E27FC236}">
                <a16:creationId xmlns:a16="http://schemas.microsoft.com/office/drawing/2014/main" id="{0305D550-5E0E-6842-AD2C-E0BDAD2BA9BD}"/>
              </a:ext>
            </a:extLst>
          </p:cNvPr>
          <p:cNvSpPr>
            <a:spLocks noGrp="1"/>
          </p:cNvSpPr>
          <p:nvPr>
            <p:ph type="dt" sz="half" idx="10"/>
          </p:nvPr>
        </p:nvSpPr>
        <p:spPr/>
        <p:txBody>
          <a:bodyPr/>
          <a:lstStyle/>
          <a:p>
            <a:fld id="{9EB36E7B-3104-41FF-817D-7754B7139E48}" type="datetime1">
              <a:rPr lang="sv-SE" smtClean="0"/>
              <a:t>2023-02-08</a:t>
            </a:fld>
            <a:endParaRPr lang="en-SE"/>
          </a:p>
        </p:txBody>
      </p:sp>
      <p:sp>
        <p:nvSpPr>
          <p:cNvPr id="5" name="Footer Placeholder 4">
            <a:extLst>
              <a:ext uri="{FF2B5EF4-FFF2-40B4-BE49-F238E27FC236}">
                <a16:creationId xmlns:a16="http://schemas.microsoft.com/office/drawing/2014/main" id="{BED6EA67-6DCC-2042-B535-F6224CF7B0B2}"/>
              </a:ext>
            </a:extLst>
          </p:cNvPr>
          <p:cNvSpPr>
            <a:spLocks noGrp="1"/>
          </p:cNvSpPr>
          <p:nvPr>
            <p:ph type="ftr" sz="quarter" idx="11"/>
          </p:nvPr>
        </p:nvSpPr>
        <p:spPr/>
        <p:txBody>
          <a:bodyPr/>
          <a:lstStyle/>
          <a:p>
            <a:endParaRPr lang="en-SE"/>
          </a:p>
        </p:txBody>
      </p:sp>
      <p:sp>
        <p:nvSpPr>
          <p:cNvPr id="6" name="Slide Number Placeholder 5">
            <a:extLst>
              <a:ext uri="{FF2B5EF4-FFF2-40B4-BE49-F238E27FC236}">
                <a16:creationId xmlns:a16="http://schemas.microsoft.com/office/drawing/2014/main" id="{768B8E06-7C96-2343-B7D2-45C29010D205}"/>
              </a:ext>
            </a:extLst>
          </p:cNvPr>
          <p:cNvSpPr>
            <a:spLocks noGrp="1"/>
          </p:cNvSpPr>
          <p:nvPr>
            <p:ph type="sldNum" sz="quarter" idx="12"/>
          </p:nvPr>
        </p:nvSpPr>
        <p:spPr/>
        <p:txBody>
          <a:bodyPr/>
          <a:lstStyle/>
          <a:p>
            <a:fld id="{35221EB6-9A4B-514E-B577-5DABAA360181}" type="slidenum">
              <a:rPr lang="en-SE" smtClean="0"/>
              <a:t>‹#›</a:t>
            </a:fld>
            <a:endParaRPr lang="en-SE"/>
          </a:p>
        </p:txBody>
      </p:sp>
      <p:pic>
        <p:nvPicPr>
          <p:cNvPr id="8" name="Picture 7" descr="A close up of a logo&#10;&#10;Description automatically generated">
            <a:extLst>
              <a:ext uri="{FF2B5EF4-FFF2-40B4-BE49-F238E27FC236}">
                <a16:creationId xmlns:a16="http://schemas.microsoft.com/office/drawing/2014/main" id="{7345DF36-AF89-E948-AD71-90A926D69FCD}"/>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778710" y="486408"/>
            <a:ext cx="3605531" cy="783426"/>
          </a:xfrm>
          <a:prstGeom prst="rect">
            <a:avLst/>
          </a:prstGeom>
        </p:spPr>
      </p:pic>
      <p:cxnSp>
        <p:nvCxnSpPr>
          <p:cNvPr id="9" name="Straight Connector 8">
            <a:extLst>
              <a:ext uri="{FF2B5EF4-FFF2-40B4-BE49-F238E27FC236}">
                <a16:creationId xmlns:a16="http://schemas.microsoft.com/office/drawing/2014/main" id="{3A4EE3D4-6DB5-104B-856B-9E6A551B45BA}"/>
              </a:ext>
            </a:extLst>
          </p:cNvPr>
          <p:cNvCxnSpPr>
            <a:cxnSpLocks/>
          </p:cNvCxnSpPr>
          <p:nvPr userDrawn="1"/>
        </p:nvCxnSpPr>
        <p:spPr>
          <a:xfrm flipH="1">
            <a:off x="0" y="6811702"/>
            <a:ext cx="12192000" cy="0"/>
          </a:xfrm>
          <a:prstGeom prst="line">
            <a:avLst/>
          </a:prstGeom>
          <a:ln w="1016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603496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_line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305D550-5E0E-6842-AD2C-E0BDAD2BA9BD}"/>
              </a:ext>
            </a:extLst>
          </p:cNvPr>
          <p:cNvSpPr>
            <a:spLocks noGrp="1"/>
          </p:cNvSpPr>
          <p:nvPr>
            <p:ph type="dt" sz="half" idx="10"/>
          </p:nvPr>
        </p:nvSpPr>
        <p:spPr/>
        <p:txBody>
          <a:bodyPr/>
          <a:lstStyle/>
          <a:p>
            <a:fld id="{63F94AF0-7C3E-4491-A8C1-66A4175149E4}" type="datetime1">
              <a:rPr lang="sv-SE" smtClean="0"/>
              <a:t>2023-02-08</a:t>
            </a:fld>
            <a:endParaRPr lang="en-SE"/>
          </a:p>
        </p:txBody>
      </p:sp>
      <p:sp>
        <p:nvSpPr>
          <p:cNvPr id="5" name="Footer Placeholder 4">
            <a:extLst>
              <a:ext uri="{FF2B5EF4-FFF2-40B4-BE49-F238E27FC236}">
                <a16:creationId xmlns:a16="http://schemas.microsoft.com/office/drawing/2014/main" id="{BED6EA67-6DCC-2042-B535-F6224CF7B0B2}"/>
              </a:ext>
            </a:extLst>
          </p:cNvPr>
          <p:cNvSpPr>
            <a:spLocks noGrp="1"/>
          </p:cNvSpPr>
          <p:nvPr>
            <p:ph type="ftr" sz="quarter" idx="11"/>
          </p:nvPr>
        </p:nvSpPr>
        <p:spPr/>
        <p:txBody>
          <a:bodyPr/>
          <a:lstStyle/>
          <a:p>
            <a:endParaRPr lang="en-SE" dirty="0"/>
          </a:p>
        </p:txBody>
      </p:sp>
      <p:sp>
        <p:nvSpPr>
          <p:cNvPr id="6" name="Slide Number Placeholder 5">
            <a:extLst>
              <a:ext uri="{FF2B5EF4-FFF2-40B4-BE49-F238E27FC236}">
                <a16:creationId xmlns:a16="http://schemas.microsoft.com/office/drawing/2014/main" id="{768B8E06-7C96-2343-B7D2-45C29010D205}"/>
              </a:ext>
            </a:extLst>
          </p:cNvPr>
          <p:cNvSpPr>
            <a:spLocks noGrp="1"/>
          </p:cNvSpPr>
          <p:nvPr>
            <p:ph type="sldNum" sz="quarter" idx="12"/>
          </p:nvPr>
        </p:nvSpPr>
        <p:spPr/>
        <p:txBody>
          <a:bodyPr/>
          <a:lstStyle/>
          <a:p>
            <a:fld id="{35221EB6-9A4B-514E-B577-5DABAA360181}" type="slidenum">
              <a:rPr lang="en-SE" smtClean="0"/>
              <a:t>‹#›</a:t>
            </a:fld>
            <a:endParaRPr lang="en-SE"/>
          </a:p>
        </p:txBody>
      </p:sp>
      <p:sp>
        <p:nvSpPr>
          <p:cNvPr id="13" name="Title 1">
            <a:extLst>
              <a:ext uri="{FF2B5EF4-FFF2-40B4-BE49-F238E27FC236}">
                <a16:creationId xmlns:a16="http://schemas.microsoft.com/office/drawing/2014/main" id="{5324D99D-A094-9649-9FB0-647735FA007D}"/>
              </a:ext>
            </a:extLst>
          </p:cNvPr>
          <p:cNvSpPr>
            <a:spLocks noGrp="1"/>
          </p:cNvSpPr>
          <p:nvPr>
            <p:ph type="title"/>
          </p:nvPr>
        </p:nvSpPr>
        <p:spPr>
          <a:xfrm>
            <a:off x="828261" y="1663451"/>
            <a:ext cx="10515600" cy="871406"/>
          </a:xfrm>
        </p:spPr>
        <p:txBody>
          <a:bodyPr anchor="b">
            <a:noAutofit/>
          </a:bodyPr>
          <a:lstStyle>
            <a:lvl1pPr>
              <a:defRPr sz="3800"/>
            </a:lvl1pPr>
          </a:lstStyle>
          <a:p>
            <a:r>
              <a:rPr lang="en-GB" dirty="0"/>
              <a:t>Click to edit Master title style</a:t>
            </a:r>
            <a:endParaRPr lang="en-SE" dirty="0"/>
          </a:p>
        </p:txBody>
      </p:sp>
      <p:sp>
        <p:nvSpPr>
          <p:cNvPr id="14" name="Text Placeholder 3">
            <a:extLst>
              <a:ext uri="{FF2B5EF4-FFF2-40B4-BE49-F238E27FC236}">
                <a16:creationId xmlns:a16="http://schemas.microsoft.com/office/drawing/2014/main" id="{FE8C6B50-29EA-4449-A6C2-CA30C0C84167}"/>
              </a:ext>
            </a:extLst>
          </p:cNvPr>
          <p:cNvSpPr>
            <a:spLocks noGrp="1"/>
          </p:cNvSpPr>
          <p:nvPr>
            <p:ph type="body" sz="half" idx="2"/>
          </p:nvPr>
        </p:nvSpPr>
        <p:spPr>
          <a:xfrm>
            <a:off x="828259" y="2583004"/>
            <a:ext cx="10515599" cy="495859"/>
          </a:xfrm>
        </p:spPr>
        <p:txBody>
          <a:bodyPr>
            <a:normAutofit/>
          </a:bodyPr>
          <a:lstStyle>
            <a:lvl1pPr marL="0" indent="0">
              <a:buFont typeface="Arial" panose="020B0604020202020204" pitchFamily="34" charset="0"/>
              <a:buNone/>
              <a:defRPr sz="2400">
                <a:solidFill>
                  <a:schemeClr val="accent6">
                    <a:lumMod val="5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dirty="0"/>
              <a:t>Click to edit Master text styles</a:t>
            </a:r>
          </a:p>
        </p:txBody>
      </p:sp>
      <p:pic>
        <p:nvPicPr>
          <p:cNvPr id="16" name="Picture 15" descr="A close up of a logo&#10;&#10;Description automatically generated">
            <a:extLst>
              <a:ext uri="{FF2B5EF4-FFF2-40B4-BE49-F238E27FC236}">
                <a16:creationId xmlns:a16="http://schemas.microsoft.com/office/drawing/2014/main" id="{BF63D60F-BC96-D84E-825E-C6134CF11E71}"/>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778710" y="486408"/>
            <a:ext cx="3605531" cy="783426"/>
          </a:xfrm>
          <a:prstGeom prst="rect">
            <a:avLst/>
          </a:prstGeom>
        </p:spPr>
      </p:pic>
      <p:cxnSp>
        <p:nvCxnSpPr>
          <p:cNvPr id="17" name="Straight Connector 16">
            <a:extLst>
              <a:ext uri="{FF2B5EF4-FFF2-40B4-BE49-F238E27FC236}">
                <a16:creationId xmlns:a16="http://schemas.microsoft.com/office/drawing/2014/main" id="{0914B5A8-E62F-574F-884F-874DB9B599E5}"/>
              </a:ext>
            </a:extLst>
          </p:cNvPr>
          <p:cNvCxnSpPr>
            <a:cxnSpLocks/>
          </p:cNvCxnSpPr>
          <p:nvPr userDrawn="1"/>
        </p:nvCxnSpPr>
        <p:spPr>
          <a:xfrm flipH="1">
            <a:off x="0" y="6811702"/>
            <a:ext cx="12192000" cy="0"/>
          </a:xfrm>
          <a:prstGeom prst="line">
            <a:avLst/>
          </a:prstGeom>
          <a:ln w="101600"/>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7AE9FB31-8022-1C40-B2EF-4622E53CBF65}"/>
              </a:ext>
            </a:extLst>
          </p:cNvPr>
          <p:cNvCxnSpPr>
            <a:cxnSpLocks/>
          </p:cNvCxnSpPr>
          <p:nvPr userDrawn="1"/>
        </p:nvCxnSpPr>
        <p:spPr>
          <a:xfrm>
            <a:off x="778710" y="1476403"/>
            <a:ext cx="10515600"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876111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secHead" preserve="1">
  <p:cSld name="Subsec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A264C9-BF76-3243-ADDB-8F927511EA59}"/>
              </a:ext>
            </a:extLst>
          </p:cNvPr>
          <p:cNvSpPr>
            <a:spLocks noGrp="1"/>
          </p:cNvSpPr>
          <p:nvPr>
            <p:ph type="title"/>
          </p:nvPr>
        </p:nvSpPr>
        <p:spPr>
          <a:xfrm>
            <a:off x="831850" y="1709738"/>
            <a:ext cx="10515600" cy="2852737"/>
          </a:xfrm>
        </p:spPr>
        <p:txBody>
          <a:bodyPr anchor="b">
            <a:normAutofit/>
          </a:bodyPr>
          <a:lstStyle>
            <a:lvl1pPr>
              <a:defRPr sz="4400"/>
            </a:lvl1pPr>
          </a:lstStyle>
          <a:p>
            <a:r>
              <a:rPr lang="en-GB" dirty="0"/>
              <a:t>Click to edit Master title style</a:t>
            </a:r>
            <a:endParaRPr lang="en-SE" dirty="0"/>
          </a:p>
        </p:txBody>
      </p:sp>
      <p:sp>
        <p:nvSpPr>
          <p:cNvPr id="3" name="Text Placeholder 2">
            <a:extLst>
              <a:ext uri="{FF2B5EF4-FFF2-40B4-BE49-F238E27FC236}">
                <a16:creationId xmlns:a16="http://schemas.microsoft.com/office/drawing/2014/main" id="{32F1F8A0-9F84-094A-ADD3-F4071F7FB5A5}"/>
              </a:ext>
            </a:extLst>
          </p:cNvPr>
          <p:cNvSpPr>
            <a:spLocks noGrp="1"/>
          </p:cNvSpPr>
          <p:nvPr>
            <p:ph type="body" idx="1"/>
          </p:nvPr>
        </p:nvSpPr>
        <p:spPr>
          <a:xfrm>
            <a:off x="831850" y="4589463"/>
            <a:ext cx="10515600" cy="1500187"/>
          </a:xfrm>
        </p:spPr>
        <p:txBody>
          <a:bodyPr/>
          <a:lstStyle>
            <a:lvl1pPr marL="0" indent="0">
              <a:buNone/>
              <a:defRPr sz="2400">
                <a:solidFill>
                  <a:schemeClr val="accent6">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a:t>Click to edit Master text styles</a:t>
            </a:r>
          </a:p>
        </p:txBody>
      </p:sp>
      <p:sp>
        <p:nvSpPr>
          <p:cNvPr id="4" name="Date Placeholder 3">
            <a:extLst>
              <a:ext uri="{FF2B5EF4-FFF2-40B4-BE49-F238E27FC236}">
                <a16:creationId xmlns:a16="http://schemas.microsoft.com/office/drawing/2014/main" id="{2D930D03-AB96-6741-A3CA-A0A20D76A30A}"/>
              </a:ext>
            </a:extLst>
          </p:cNvPr>
          <p:cNvSpPr>
            <a:spLocks noGrp="1"/>
          </p:cNvSpPr>
          <p:nvPr>
            <p:ph type="dt" sz="half" idx="10"/>
          </p:nvPr>
        </p:nvSpPr>
        <p:spPr/>
        <p:txBody>
          <a:bodyPr/>
          <a:lstStyle/>
          <a:p>
            <a:fld id="{0EDCE6A3-74EA-495A-8D85-78EB7D3BB997}" type="datetime1">
              <a:rPr lang="sv-SE" smtClean="0"/>
              <a:t>2023-02-08</a:t>
            </a:fld>
            <a:endParaRPr lang="en-SE"/>
          </a:p>
        </p:txBody>
      </p:sp>
      <p:sp>
        <p:nvSpPr>
          <p:cNvPr id="5" name="Footer Placeholder 4">
            <a:extLst>
              <a:ext uri="{FF2B5EF4-FFF2-40B4-BE49-F238E27FC236}">
                <a16:creationId xmlns:a16="http://schemas.microsoft.com/office/drawing/2014/main" id="{A4958649-DA59-6249-9659-830BFAE36F8C}"/>
              </a:ext>
            </a:extLst>
          </p:cNvPr>
          <p:cNvSpPr>
            <a:spLocks noGrp="1"/>
          </p:cNvSpPr>
          <p:nvPr>
            <p:ph type="ftr" sz="quarter" idx="11"/>
          </p:nvPr>
        </p:nvSpPr>
        <p:spPr/>
        <p:txBody>
          <a:bodyPr/>
          <a:lstStyle/>
          <a:p>
            <a:endParaRPr lang="en-SE" dirty="0"/>
          </a:p>
        </p:txBody>
      </p:sp>
      <p:sp>
        <p:nvSpPr>
          <p:cNvPr id="6" name="Slide Number Placeholder 5">
            <a:extLst>
              <a:ext uri="{FF2B5EF4-FFF2-40B4-BE49-F238E27FC236}">
                <a16:creationId xmlns:a16="http://schemas.microsoft.com/office/drawing/2014/main" id="{28F5200F-1927-4F46-BE30-9DD64BF69A8C}"/>
              </a:ext>
            </a:extLst>
          </p:cNvPr>
          <p:cNvSpPr>
            <a:spLocks noGrp="1"/>
          </p:cNvSpPr>
          <p:nvPr>
            <p:ph type="sldNum" sz="quarter" idx="12"/>
          </p:nvPr>
        </p:nvSpPr>
        <p:spPr/>
        <p:txBody>
          <a:bodyPr/>
          <a:lstStyle/>
          <a:p>
            <a:fld id="{35221EB6-9A4B-514E-B577-5DABAA360181}" type="slidenum">
              <a:rPr lang="en-SE" smtClean="0"/>
              <a:t>‹#›</a:t>
            </a:fld>
            <a:endParaRPr lang="en-SE"/>
          </a:p>
        </p:txBody>
      </p:sp>
      <p:pic>
        <p:nvPicPr>
          <p:cNvPr id="8" name="Picture 7" descr="A close up of a logo&#10;&#10;Description automatically generated">
            <a:extLst>
              <a:ext uri="{FF2B5EF4-FFF2-40B4-BE49-F238E27FC236}">
                <a16:creationId xmlns:a16="http://schemas.microsoft.com/office/drawing/2014/main" id="{91D9563F-6D6E-8748-BE72-B09B5B4D13F6}"/>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778710" y="486408"/>
            <a:ext cx="3605531" cy="783426"/>
          </a:xfrm>
          <a:prstGeom prst="rect">
            <a:avLst/>
          </a:prstGeom>
        </p:spPr>
      </p:pic>
      <p:cxnSp>
        <p:nvCxnSpPr>
          <p:cNvPr id="10" name="Straight Connector 9">
            <a:extLst>
              <a:ext uri="{FF2B5EF4-FFF2-40B4-BE49-F238E27FC236}">
                <a16:creationId xmlns:a16="http://schemas.microsoft.com/office/drawing/2014/main" id="{851391E7-28F3-DC4F-95FB-31038B3C7FF8}"/>
              </a:ext>
            </a:extLst>
          </p:cNvPr>
          <p:cNvCxnSpPr>
            <a:cxnSpLocks/>
          </p:cNvCxnSpPr>
          <p:nvPr userDrawn="1"/>
        </p:nvCxnSpPr>
        <p:spPr>
          <a:xfrm flipH="1">
            <a:off x="0" y="6811702"/>
            <a:ext cx="12192000" cy="0"/>
          </a:xfrm>
          <a:prstGeom prst="line">
            <a:avLst/>
          </a:prstGeom>
          <a:ln w="1016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995333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Agenda_with pictu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437EE6-FCB6-694E-84DA-F54906F139F6}"/>
              </a:ext>
            </a:extLst>
          </p:cNvPr>
          <p:cNvSpPr>
            <a:spLocks noGrp="1"/>
          </p:cNvSpPr>
          <p:nvPr>
            <p:ph type="title"/>
          </p:nvPr>
        </p:nvSpPr>
        <p:spPr>
          <a:xfrm>
            <a:off x="6097588" y="1195253"/>
            <a:ext cx="5256212" cy="917325"/>
          </a:xfrm>
        </p:spPr>
        <p:txBody>
          <a:bodyPr anchor="b"/>
          <a:lstStyle>
            <a:lvl1pPr>
              <a:defRPr sz="3200"/>
            </a:lvl1pPr>
          </a:lstStyle>
          <a:p>
            <a:r>
              <a:rPr lang="en-GB" dirty="0"/>
              <a:t>Click to edit Master title style</a:t>
            </a:r>
            <a:endParaRPr lang="en-SE" dirty="0"/>
          </a:p>
        </p:txBody>
      </p:sp>
      <p:sp>
        <p:nvSpPr>
          <p:cNvPr id="3" name="Picture Placeholder 2">
            <a:extLst>
              <a:ext uri="{FF2B5EF4-FFF2-40B4-BE49-F238E27FC236}">
                <a16:creationId xmlns:a16="http://schemas.microsoft.com/office/drawing/2014/main" id="{48CCE356-D3BC-754A-9BBF-EB1FA1E8A83F}"/>
              </a:ext>
            </a:extLst>
          </p:cNvPr>
          <p:cNvSpPr>
            <a:spLocks noGrp="1"/>
          </p:cNvSpPr>
          <p:nvPr>
            <p:ph type="pic" idx="1"/>
          </p:nvPr>
        </p:nvSpPr>
        <p:spPr>
          <a:xfrm>
            <a:off x="0" y="0"/>
            <a:ext cx="5224041" cy="6857999"/>
          </a:xfrm>
          <a:solidFill>
            <a:schemeClr val="accent6"/>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SE" dirty="0"/>
          </a:p>
        </p:txBody>
      </p:sp>
      <p:sp>
        <p:nvSpPr>
          <p:cNvPr id="4" name="Text Placeholder 3">
            <a:extLst>
              <a:ext uri="{FF2B5EF4-FFF2-40B4-BE49-F238E27FC236}">
                <a16:creationId xmlns:a16="http://schemas.microsoft.com/office/drawing/2014/main" id="{2A7E4F5B-A5C9-B445-B368-AF0DCCAD5F8F}"/>
              </a:ext>
            </a:extLst>
          </p:cNvPr>
          <p:cNvSpPr>
            <a:spLocks noGrp="1"/>
          </p:cNvSpPr>
          <p:nvPr>
            <p:ph type="body" sz="half" idx="2"/>
          </p:nvPr>
        </p:nvSpPr>
        <p:spPr>
          <a:xfrm>
            <a:off x="6097588" y="2226365"/>
            <a:ext cx="5256212" cy="3774054"/>
          </a:xfrm>
        </p:spPr>
        <p:txBody>
          <a:bodyPr>
            <a:normAutofit/>
          </a:bodyPr>
          <a:lstStyle>
            <a:lvl1pPr marL="285750" indent="-285750">
              <a:buFont typeface="Arial" panose="020B0604020202020204" pitchFamily="34" charset="0"/>
              <a:buChar char="•"/>
              <a:defRPr sz="2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dirty="0"/>
              <a:t>Click to edit Master text styles</a:t>
            </a:r>
          </a:p>
        </p:txBody>
      </p:sp>
      <p:sp>
        <p:nvSpPr>
          <p:cNvPr id="5" name="Date Placeholder 4">
            <a:extLst>
              <a:ext uri="{FF2B5EF4-FFF2-40B4-BE49-F238E27FC236}">
                <a16:creationId xmlns:a16="http://schemas.microsoft.com/office/drawing/2014/main" id="{9F664CA9-DE93-B94D-B824-447646F7D937}"/>
              </a:ext>
            </a:extLst>
          </p:cNvPr>
          <p:cNvSpPr>
            <a:spLocks noGrp="1"/>
          </p:cNvSpPr>
          <p:nvPr>
            <p:ph type="dt" sz="half" idx="10"/>
          </p:nvPr>
        </p:nvSpPr>
        <p:spPr/>
        <p:txBody>
          <a:bodyPr/>
          <a:lstStyle/>
          <a:p>
            <a:fld id="{C03CD859-3533-4235-95BD-AD6EB1C19890}" type="datetime1">
              <a:rPr lang="sv-SE" smtClean="0"/>
              <a:t>2023-02-08</a:t>
            </a:fld>
            <a:endParaRPr lang="en-SE"/>
          </a:p>
        </p:txBody>
      </p:sp>
      <p:sp>
        <p:nvSpPr>
          <p:cNvPr id="6" name="Footer Placeholder 5">
            <a:extLst>
              <a:ext uri="{FF2B5EF4-FFF2-40B4-BE49-F238E27FC236}">
                <a16:creationId xmlns:a16="http://schemas.microsoft.com/office/drawing/2014/main" id="{974FEAF6-5572-0A46-A591-9EDD41FBF230}"/>
              </a:ext>
            </a:extLst>
          </p:cNvPr>
          <p:cNvSpPr>
            <a:spLocks noGrp="1"/>
          </p:cNvSpPr>
          <p:nvPr>
            <p:ph type="ftr" sz="quarter" idx="11"/>
          </p:nvPr>
        </p:nvSpPr>
        <p:spPr/>
        <p:txBody>
          <a:bodyPr/>
          <a:lstStyle/>
          <a:p>
            <a:endParaRPr lang="en-SE"/>
          </a:p>
        </p:txBody>
      </p:sp>
      <p:sp>
        <p:nvSpPr>
          <p:cNvPr id="7" name="Slide Number Placeholder 6">
            <a:extLst>
              <a:ext uri="{FF2B5EF4-FFF2-40B4-BE49-F238E27FC236}">
                <a16:creationId xmlns:a16="http://schemas.microsoft.com/office/drawing/2014/main" id="{F20CED87-7921-3A4D-8D4F-B7AD5E1B2B8D}"/>
              </a:ext>
            </a:extLst>
          </p:cNvPr>
          <p:cNvSpPr>
            <a:spLocks noGrp="1"/>
          </p:cNvSpPr>
          <p:nvPr>
            <p:ph type="sldNum" sz="quarter" idx="12"/>
          </p:nvPr>
        </p:nvSpPr>
        <p:spPr/>
        <p:txBody>
          <a:bodyPr/>
          <a:lstStyle/>
          <a:p>
            <a:fld id="{35221EB6-9A4B-514E-B577-5DABAA360181}" type="slidenum">
              <a:rPr lang="en-SE" smtClean="0"/>
              <a:t>‹#›</a:t>
            </a:fld>
            <a:endParaRPr lang="en-SE"/>
          </a:p>
        </p:txBody>
      </p:sp>
      <p:pic>
        <p:nvPicPr>
          <p:cNvPr id="16" name="Picture 15" descr="A picture containing light&#10;&#10;Description automatically generated">
            <a:extLst>
              <a:ext uri="{FF2B5EF4-FFF2-40B4-BE49-F238E27FC236}">
                <a16:creationId xmlns:a16="http://schemas.microsoft.com/office/drawing/2014/main" id="{0E2BC420-789F-F54A-8515-6E173CEBC866}"/>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914882" y="365125"/>
            <a:ext cx="877836" cy="830128"/>
          </a:xfrm>
          <a:prstGeom prst="rect">
            <a:avLst/>
          </a:prstGeom>
        </p:spPr>
      </p:pic>
    </p:spTree>
    <p:extLst>
      <p:ext uri="{BB962C8B-B14F-4D97-AF65-F5344CB8AC3E}">
        <p14:creationId xmlns:p14="http://schemas.microsoft.com/office/powerpoint/2010/main" val="32298752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_line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305D550-5E0E-6842-AD2C-E0BDAD2BA9BD}"/>
              </a:ext>
            </a:extLst>
          </p:cNvPr>
          <p:cNvSpPr>
            <a:spLocks noGrp="1"/>
          </p:cNvSpPr>
          <p:nvPr>
            <p:ph type="dt" sz="half" idx="10"/>
          </p:nvPr>
        </p:nvSpPr>
        <p:spPr/>
        <p:txBody>
          <a:bodyPr/>
          <a:lstStyle/>
          <a:p>
            <a:fld id="{E901362D-7532-4CDB-A3E8-B45AB8EBECDC}" type="datetime1">
              <a:rPr lang="sv-SE" smtClean="0"/>
              <a:t>2023-02-08</a:t>
            </a:fld>
            <a:endParaRPr lang="en-SE"/>
          </a:p>
        </p:txBody>
      </p:sp>
      <p:sp>
        <p:nvSpPr>
          <p:cNvPr id="5" name="Footer Placeholder 4">
            <a:extLst>
              <a:ext uri="{FF2B5EF4-FFF2-40B4-BE49-F238E27FC236}">
                <a16:creationId xmlns:a16="http://schemas.microsoft.com/office/drawing/2014/main" id="{BED6EA67-6DCC-2042-B535-F6224CF7B0B2}"/>
              </a:ext>
            </a:extLst>
          </p:cNvPr>
          <p:cNvSpPr>
            <a:spLocks noGrp="1"/>
          </p:cNvSpPr>
          <p:nvPr>
            <p:ph type="ftr" sz="quarter" idx="11"/>
          </p:nvPr>
        </p:nvSpPr>
        <p:spPr/>
        <p:txBody>
          <a:bodyPr/>
          <a:lstStyle/>
          <a:p>
            <a:endParaRPr lang="en-SE" dirty="0"/>
          </a:p>
        </p:txBody>
      </p:sp>
      <p:sp>
        <p:nvSpPr>
          <p:cNvPr id="6" name="Slide Number Placeholder 5">
            <a:extLst>
              <a:ext uri="{FF2B5EF4-FFF2-40B4-BE49-F238E27FC236}">
                <a16:creationId xmlns:a16="http://schemas.microsoft.com/office/drawing/2014/main" id="{768B8E06-7C96-2343-B7D2-45C29010D205}"/>
              </a:ext>
            </a:extLst>
          </p:cNvPr>
          <p:cNvSpPr>
            <a:spLocks noGrp="1"/>
          </p:cNvSpPr>
          <p:nvPr>
            <p:ph type="sldNum" sz="quarter" idx="12"/>
          </p:nvPr>
        </p:nvSpPr>
        <p:spPr/>
        <p:txBody>
          <a:bodyPr/>
          <a:lstStyle/>
          <a:p>
            <a:fld id="{35221EB6-9A4B-514E-B577-5DABAA360181}" type="slidenum">
              <a:rPr lang="en-SE" smtClean="0"/>
              <a:t>‹#›</a:t>
            </a:fld>
            <a:endParaRPr lang="en-SE"/>
          </a:p>
        </p:txBody>
      </p:sp>
      <p:sp>
        <p:nvSpPr>
          <p:cNvPr id="13" name="Title 1">
            <a:extLst>
              <a:ext uri="{FF2B5EF4-FFF2-40B4-BE49-F238E27FC236}">
                <a16:creationId xmlns:a16="http://schemas.microsoft.com/office/drawing/2014/main" id="{5324D99D-A094-9649-9FB0-647735FA007D}"/>
              </a:ext>
            </a:extLst>
          </p:cNvPr>
          <p:cNvSpPr>
            <a:spLocks noGrp="1"/>
          </p:cNvSpPr>
          <p:nvPr>
            <p:ph type="title"/>
          </p:nvPr>
        </p:nvSpPr>
        <p:spPr>
          <a:xfrm>
            <a:off x="828261" y="1663451"/>
            <a:ext cx="10515600" cy="871406"/>
          </a:xfrm>
        </p:spPr>
        <p:txBody>
          <a:bodyPr anchor="b">
            <a:noAutofit/>
          </a:bodyPr>
          <a:lstStyle>
            <a:lvl1pPr>
              <a:defRPr sz="3800"/>
            </a:lvl1pPr>
          </a:lstStyle>
          <a:p>
            <a:r>
              <a:rPr lang="sv-SE"/>
              <a:t>Klicka här för att ändra mall för rubrikformat</a:t>
            </a:r>
            <a:endParaRPr lang="en-SE" dirty="0"/>
          </a:p>
        </p:txBody>
      </p:sp>
      <p:sp>
        <p:nvSpPr>
          <p:cNvPr id="14" name="Text Placeholder 3">
            <a:extLst>
              <a:ext uri="{FF2B5EF4-FFF2-40B4-BE49-F238E27FC236}">
                <a16:creationId xmlns:a16="http://schemas.microsoft.com/office/drawing/2014/main" id="{FE8C6B50-29EA-4449-A6C2-CA30C0C84167}"/>
              </a:ext>
            </a:extLst>
          </p:cNvPr>
          <p:cNvSpPr>
            <a:spLocks noGrp="1"/>
          </p:cNvSpPr>
          <p:nvPr>
            <p:ph type="body" sz="half" idx="2"/>
          </p:nvPr>
        </p:nvSpPr>
        <p:spPr>
          <a:xfrm>
            <a:off x="828259" y="2583004"/>
            <a:ext cx="10515599" cy="495859"/>
          </a:xfrm>
        </p:spPr>
        <p:txBody>
          <a:bodyPr>
            <a:normAutofit/>
          </a:bodyPr>
          <a:lstStyle>
            <a:lvl1pPr marL="0" indent="0">
              <a:buFont typeface="Arial" panose="020B0604020202020204" pitchFamily="34" charset="0"/>
              <a:buNone/>
              <a:defRPr sz="2400">
                <a:solidFill>
                  <a:schemeClr val="accent6">
                    <a:lumMod val="5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sv-SE"/>
              <a:t>Klicka här för att ändra format på bakgrundstexten</a:t>
            </a:r>
          </a:p>
        </p:txBody>
      </p:sp>
      <p:cxnSp>
        <p:nvCxnSpPr>
          <p:cNvPr id="17" name="Straight Connector 16">
            <a:extLst>
              <a:ext uri="{FF2B5EF4-FFF2-40B4-BE49-F238E27FC236}">
                <a16:creationId xmlns:a16="http://schemas.microsoft.com/office/drawing/2014/main" id="{0914B5A8-E62F-574F-884F-874DB9B599E5}"/>
              </a:ext>
            </a:extLst>
          </p:cNvPr>
          <p:cNvCxnSpPr>
            <a:cxnSpLocks/>
          </p:cNvCxnSpPr>
          <p:nvPr userDrawn="1"/>
        </p:nvCxnSpPr>
        <p:spPr>
          <a:xfrm flipH="1">
            <a:off x="0" y="6811702"/>
            <a:ext cx="12192000" cy="0"/>
          </a:xfrm>
          <a:prstGeom prst="line">
            <a:avLst/>
          </a:prstGeom>
          <a:ln w="101600"/>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7AE9FB31-8022-1C40-B2EF-4622E53CBF65}"/>
              </a:ext>
            </a:extLst>
          </p:cNvPr>
          <p:cNvCxnSpPr>
            <a:cxnSpLocks/>
          </p:cNvCxnSpPr>
          <p:nvPr userDrawn="1"/>
        </p:nvCxnSpPr>
        <p:spPr>
          <a:xfrm>
            <a:off x="778710" y="1476403"/>
            <a:ext cx="10515600"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0" name="Picture 9" descr="A close up of a logo&#10;&#10;Description automatically generated">
            <a:extLst>
              <a:ext uri="{FF2B5EF4-FFF2-40B4-BE49-F238E27FC236}">
                <a16:creationId xmlns:a16="http://schemas.microsoft.com/office/drawing/2014/main" id="{53FA0372-DA0B-E944-BD83-8B1A9A7F991C}"/>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8179434" y="171283"/>
            <a:ext cx="3605531" cy="783426"/>
          </a:xfrm>
          <a:prstGeom prst="rect">
            <a:avLst/>
          </a:prstGeom>
        </p:spPr>
      </p:pic>
    </p:spTree>
    <p:extLst>
      <p:ext uri="{BB962C8B-B14F-4D97-AF65-F5344CB8AC3E}">
        <p14:creationId xmlns:p14="http://schemas.microsoft.com/office/powerpoint/2010/main" val="31563036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Agenda_with colo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437EE6-FCB6-694E-84DA-F54906F139F6}"/>
              </a:ext>
            </a:extLst>
          </p:cNvPr>
          <p:cNvSpPr>
            <a:spLocks noGrp="1"/>
          </p:cNvSpPr>
          <p:nvPr>
            <p:ph type="title"/>
          </p:nvPr>
        </p:nvSpPr>
        <p:spPr>
          <a:xfrm>
            <a:off x="6097588" y="1195253"/>
            <a:ext cx="5256212" cy="917325"/>
          </a:xfrm>
        </p:spPr>
        <p:txBody>
          <a:bodyPr anchor="b"/>
          <a:lstStyle>
            <a:lvl1pPr>
              <a:defRPr sz="3200"/>
            </a:lvl1pPr>
          </a:lstStyle>
          <a:p>
            <a:r>
              <a:rPr lang="en-GB" dirty="0"/>
              <a:t>Click to edit Master title style</a:t>
            </a:r>
            <a:endParaRPr lang="en-SE" dirty="0"/>
          </a:p>
        </p:txBody>
      </p:sp>
      <p:sp>
        <p:nvSpPr>
          <p:cNvPr id="4" name="Text Placeholder 3">
            <a:extLst>
              <a:ext uri="{FF2B5EF4-FFF2-40B4-BE49-F238E27FC236}">
                <a16:creationId xmlns:a16="http://schemas.microsoft.com/office/drawing/2014/main" id="{2A7E4F5B-A5C9-B445-B368-AF0DCCAD5F8F}"/>
              </a:ext>
            </a:extLst>
          </p:cNvPr>
          <p:cNvSpPr>
            <a:spLocks noGrp="1"/>
          </p:cNvSpPr>
          <p:nvPr>
            <p:ph type="body" sz="half" idx="2"/>
          </p:nvPr>
        </p:nvSpPr>
        <p:spPr>
          <a:xfrm>
            <a:off x="6097588" y="2226365"/>
            <a:ext cx="5256212" cy="3774054"/>
          </a:xfrm>
        </p:spPr>
        <p:txBody>
          <a:bodyPr>
            <a:normAutofit/>
          </a:bodyPr>
          <a:lstStyle>
            <a:lvl1pPr marL="285750" indent="-285750">
              <a:buFont typeface="Arial" panose="020B0604020202020204" pitchFamily="34" charset="0"/>
              <a:buChar char="•"/>
              <a:defRPr sz="2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dirty="0"/>
              <a:t>Click to edit Master text styles</a:t>
            </a:r>
          </a:p>
        </p:txBody>
      </p:sp>
      <p:sp>
        <p:nvSpPr>
          <p:cNvPr id="5" name="Date Placeholder 4">
            <a:extLst>
              <a:ext uri="{FF2B5EF4-FFF2-40B4-BE49-F238E27FC236}">
                <a16:creationId xmlns:a16="http://schemas.microsoft.com/office/drawing/2014/main" id="{9F664CA9-DE93-B94D-B824-447646F7D937}"/>
              </a:ext>
            </a:extLst>
          </p:cNvPr>
          <p:cNvSpPr>
            <a:spLocks noGrp="1"/>
          </p:cNvSpPr>
          <p:nvPr>
            <p:ph type="dt" sz="half" idx="10"/>
          </p:nvPr>
        </p:nvSpPr>
        <p:spPr/>
        <p:txBody>
          <a:bodyPr/>
          <a:lstStyle/>
          <a:p>
            <a:fld id="{A60D7E14-8888-4D15-95B6-A08632391821}" type="datetime1">
              <a:rPr lang="sv-SE" smtClean="0"/>
              <a:t>2023-02-08</a:t>
            </a:fld>
            <a:endParaRPr lang="en-SE"/>
          </a:p>
        </p:txBody>
      </p:sp>
      <p:sp>
        <p:nvSpPr>
          <p:cNvPr id="6" name="Footer Placeholder 5">
            <a:extLst>
              <a:ext uri="{FF2B5EF4-FFF2-40B4-BE49-F238E27FC236}">
                <a16:creationId xmlns:a16="http://schemas.microsoft.com/office/drawing/2014/main" id="{974FEAF6-5572-0A46-A591-9EDD41FBF230}"/>
              </a:ext>
            </a:extLst>
          </p:cNvPr>
          <p:cNvSpPr>
            <a:spLocks noGrp="1"/>
          </p:cNvSpPr>
          <p:nvPr>
            <p:ph type="ftr" sz="quarter" idx="11"/>
          </p:nvPr>
        </p:nvSpPr>
        <p:spPr/>
        <p:txBody>
          <a:bodyPr/>
          <a:lstStyle/>
          <a:p>
            <a:endParaRPr lang="en-SE"/>
          </a:p>
        </p:txBody>
      </p:sp>
      <p:sp>
        <p:nvSpPr>
          <p:cNvPr id="7" name="Slide Number Placeholder 6">
            <a:extLst>
              <a:ext uri="{FF2B5EF4-FFF2-40B4-BE49-F238E27FC236}">
                <a16:creationId xmlns:a16="http://schemas.microsoft.com/office/drawing/2014/main" id="{F20CED87-7921-3A4D-8D4F-B7AD5E1B2B8D}"/>
              </a:ext>
            </a:extLst>
          </p:cNvPr>
          <p:cNvSpPr>
            <a:spLocks noGrp="1"/>
          </p:cNvSpPr>
          <p:nvPr>
            <p:ph type="sldNum" sz="quarter" idx="12"/>
          </p:nvPr>
        </p:nvSpPr>
        <p:spPr/>
        <p:txBody>
          <a:bodyPr/>
          <a:lstStyle/>
          <a:p>
            <a:fld id="{35221EB6-9A4B-514E-B577-5DABAA360181}" type="slidenum">
              <a:rPr lang="en-SE" smtClean="0"/>
              <a:t>‹#›</a:t>
            </a:fld>
            <a:endParaRPr lang="en-SE"/>
          </a:p>
        </p:txBody>
      </p:sp>
      <p:pic>
        <p:nvPicPr>
          <p:cNvPr id="16" name="Picture 15" descr="A picture containing light&#10;&#10;Description automatically generated">
            <a:extLst>
              <a:ext uri="{FF2B5EF4-FFF2-40B4-BE49-F238E27FC236}">
                <a16:creationId xmlns:a16="http://schemas.microsoft.com/office/drawing/2014/main" id="{0E2BC420-789F-F54A-8515-6E173CEBC866}"/>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914882" y="365125"/>
            <a:ext cx="877836" cy="830128"/>
          </a:xfrm>
          <a:prstGeom prst="rect">
            <a:avLst/>
          </a:prstGeom>
        </p:spPr>
      </p:pic>
      <p:sp>
        <p:nvSpPr>
          <p:cNvPr id="9" name="Rectangle 8">
            <a:extLst>
              <a:ext uri="{FF2B5EF4-FFF2-40B4-BE49-F238E27FC236}">
                <a16:creationId xmlns:a16="http://schemas.microsoft.com/office/drawing/2014/main" id="{1ABDC27D-A336-6E4B-B112-3D8F93FE7981}"/>
              </a:ext>
            </a:extLst>
          </p:cNvPr>
          <p:cNvSpPr/>
          <p:nvPr userDrawn="1"/>
        </p:nvSpPr>
        <p:spPr>
          <a:xfrm>
            <a:off x="1" y="0"/>
            <a:ext cx="5256212" cy="6857999"/>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p>
        </p:txBody>
      </p:sp>
    </p:spTree>
    <p:extLst>
      <p:ext uri="{BB962C8B-B14F-4D97-AF65-F5344CB8AC3E}">
        <p14:creationId xmlns:p14="http://schemas.microsoft.com/office/powerpoint/2010/main" val="278603967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One column_with picture">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F57F7F6-ABC1-9148-900D-C08BC0D64277}"/>
              </a:ext>
            </a:extLst>
          </p:cNvPr>
          <p:cNvSpPr>
            <a:spLocks noGrp="1"/>
          </p:cNvSpPr>
          <p:nvPr>
            <p:ph idx="1"/>
          </p:nvPr>
        </p:nvSpPr>
        <p:spPr>
          <a:xfrm>
            <a:off x="838200" y="1590263"/>
            <a:ext cx="3803247" cy="4586700"/>
          </a:xfrm>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SE" dirty="0"/>
          </a:p>
        </p:txBody>
      </p:sp>
      <p:sp>
        <p:nvSpPr>
          <p:cNvPr id="4" name="Date Placeholder 3">
            <a:extLst>
              <a:ext uri="{FF2B5EF4-FFF2-40B4-BE49-F238E27FC236}">
                <a16:creationId xmlns:a16="http://schemas.microsoft.com/office/drawing/2014/main" id="{C0681B03-930C-1F43-9009-3053A51A9EE5}"/>
              </a:ext>
            </a:extLst>
          </p:cNvPr>
          <p:cNvSpPr>
            <a:spLocks noGrp="1"/>
          </p:cNvSpPr>
          <p:nvPr>
            <p:ph type="dt" sz="half" idx="10"/>
          </p:nvPr>
        </p:nvSpPr>
        <p:spPr/>
        <p:txBody>
          <a:bodyPr/>
          <a:lstStyle/>
          <a:p>
            <a:fld id="{BF0F2A9A-E178-491F-9765-89D0A21A6714}" type="datetime1">
              <a:rPr lang="sv-SE" smtClean="0"/>
              <a:t>2023-02-08</a:t>
            </a:fld>
            <a:endParaRPr lang="en-SE"/>
          </a:p>
        </p:txBody>
      </p:sp>
      <p:sp>
        <p:nvSpPr>
          <p:cNvPr id="5" name="Footer Placeholder 4">
            <a:extLst>
              <a:ext uri="{FF2B5EF4-FFF2-40B4-BE49-F238E27FC236}">
                <a16:creationId xmlns:a16="http://schemas.microsoft.com/office/drawing/2014/main" id="{A42703FA-AF67-B541-9F77-D988A1DC2C8A}"/>
              </a:ext>
            </a:extLst>
          </p:cNvPr>
          <p:cNvSpPr>
            <a:spLocks noGrp="1"/>
          </p:cNvSpPr>
          <p:nvPr>
            <p:ph type="ftr" sz="quarter" idx="11"/>
          </p:nvPr>
        </p:nvSpPr>
        <p:spPr/>
        <p:txBody>
          <a:bodyPr/>
          <a:lstStyle/>
          <a:p>
            <a:endParaRPr lang="en-SE"/>
          </a:p>
        </p:txBody>
      </p:sp>
      <p:sp>
        <p:nvSpPr>
          <p:cNvPr id="6" name="Slide Number Placeholder 5">
            <a:extLst>
              <a:ext uri="{FF2B5EF4-FFF2-40B4-BE49-F238E27FC236}">
                <a16:creationId xmlns:a16="http://schemas.microsoft.com/office/drawing/2014/main" id="{71B0B021-C5A2-A646-89AA-7CC065439B25}"/>
              </a:ext>
            </a:extLst>
          </p:cNvPr>
          <p:cNvSpPr>
            <a:spLocks noGrp="1"/>
          </p:cNvSpPr>
          <p:nvPr>
            <p:ph type="sldNum" sz="quarter" idx="12"/>
          </p:nvPr>
        </p:nvSpPr>
        <p:spPr/>
        <p:txBody>
          <a:bodyPr/>
          <a:lstStyle/>
          <a:p>
            <a:fld id="{35221EB6-9A4B-514E-B577-5DABAA360181}" type="slidenum">
              <a:rPr lang="en-SE" smtClean="0"/>
              <a:t>‹#›</a:t>
            </a:fld>
            <a:endParaRPr lang="en-SE"/>
          </a:p>
        </p:txBody>
      </p:sp>
      <p:sp>
        <p:nvSpPr>
          <p:cNvPr id="9" name="Picture Placeholder 2">
            <a:extLst>
              <a:ext uri="{FF2B5EF4-FFF2-40B4-BE49-F238E27FC236}">
                <a16:creationId xmlns:a16="http://schemas.microsoft.com/office/drawing/2014/main" id="{F9FD3AA2-93FA-F743-888D-46EEB850814B}"/>
              </a:ext>
            </a:extLst>
          </p:cNvPr>
          <p:cNvSpPr>
            <a:spLocks noGrp="1"/>
          </p:cNvSpPr>
          <p:nvPr>
            <p:ph type="pic" idx="13"/>
          </p:nvPr>
        </p:nvSpPr>
        <p:spPr>
          <a:xfrm>
            <a:off x="4849792" y="1590262"/>
            <a:ext cx="6504008" cy="4586699"/>
          </a:xfrm>
          <a:solidFill>
            <a:schemeClr val="accent6"/>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SE" dirty="0"/>
          </a:p>
        </p:txBody>
      </p:sp>
      <p:sp>
        <p:nvSpPr>
          <p:cNvPr id="18" name="Title 1">
            <a:extLst>
              <a:ext uri="{FF2B5EF4-FFF2-40B4-BE49-F238E27FC236}">
                <a16:creationId xmlns:a16="http://schemas.microsoft.com/office/drawing/2014/main" id="{C8F7C742-0744-6340-A5AF-1B561DC7005F}"/>
              </a:ext>
            </a:extLst>
          </p:cNvPr>
          <p:cNvSpPr>
            <a:spLocks noGrp="1"/>
          </p:cNvSpPr>
          <p:nvPr>
            <p:ph type="title"/>
          </p:nvPr>
        </p:nvSpPr>
        <p:spPr>
          <a:xfrm>
            <a:off x="838200" y="365126"/>
            <a:ext cx="9538252" cy="830128"/>
          </a:xfrm>
        </p:spPr>
        <p:txBody>
          <a:bodyPr/>
          <a:lstStyle/>
          <a:p>
            <a:r>
              <a:rPr lang="en-GB" dirty="0"/>
              <a:t>Click to edit Master title style</a:t>
            </a:r>
            <a:endParaRPr lang="en-SE" dirty="0"/>
          </a:p>
        </p:txBody>
      </p:sp>
      <p:cxnSp>
        <p:nvCxnSpPr>
          <p:cNvPr id="19" name="Straight Connector 18">
            <a:extLst>
              <a:ext uri="{FF2B5EF4-FFF2-40B4-BE49-F238E27FC236}">
                <a16:creationId xmlns:a16="http://schemas.microsoft.com/office/drawing/2014/main" id="{DE5DFC2C-5E80-5A4E-A949-486D194F6493}"/>
              </a:ext>
            </a:extLst>
          </p:cNvPr>
          <p:cNvCxnSpPr>
            <a:cxnSpLocks/>
          </p:cNvCxnSpPr>
          <p:nvPr userDrawn="1"/>
        </p:nvCxnSpPr>
        <p:spPr>
          <a:xfrm>
            <a:off x="828261" y="1221757"/>
            <a:ext cx="10515600"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20" name="Picture 19" descr="A picture containing light&#10;&#10;Description automatically generated">
            <a:extLst>
              <a:ext uri="{FF2B5EF4-FFF2-40B4-BE49-F238E27FC236}">
                <a16:creationId xmlns:a16="http://schemas.microsoft.com/office/drawing/2014/main" id="{3B9C1071-3AF0-E144-9976-26F383021BF0}"/>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914882" y="365125"/>
            <a:ext cx="877836" cy="830128"/>
          </a:xfrm>
          <a:prstGeom prst="rect">
            <a:avLst/>
          </a:prstGeom>
        </p:spPr>
      </p:pic>
    </p:spTree>
    <p:extLst>
      <p:ext uri="{BB962C8B-B14F-4D97-AF65-F5344CB8AC3E}">
        <p14:creationId xmlns:p14="http://schemas.microsoft.com/office/powerpoint/2010/main" val="327744580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One column_with picture_no bulletpoints">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F57F7F6-ABC1-9148-900D-C08BC0D64277}"/>
              </a:ext>
            </a:extLst>
          </p:cNvPr>
          <p:cNvSpPr>
            <a:spLocks noGrp="1"/>
          </p:cNvSpPr>
          <p:nvPr>
            <p:ph idx="1"/>
          </p:nvPr>
        </p:nvSpPr>
        <p:spPr>
          <a:xfrm>
            <a:off x="838200" y="1590263"/>
            <a:ext cx="3803247" cy="4586700"/>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GB" dirty="0"/>
              <a:t>Click to edit Master text styles</a:t>
            </a:r>
          </a:p>
        </p:txBody>
      </p:sp>
      <p:sp>
        <p:nvSpPr>
          <p:cNvPr id="4" name="Date Placeholder 3">
            <a:extLst>
              <a:ext uri="{FF2B5EF4-FFF2-40B4-BE49-F238E27FC236}">
                <a16:creationId xmlns:a16="http://schemas.microsoft.com/office/drawing/2014/main" id="{C0681B03-930C-1F43-9009-3053A51A9EE5}"/>
              </a:ext>
            </a:extLst>
          </p:cNvPr>
          <p:cNvSpPr>
            <a:spLocks noGrp="1"/>
          </p:cNvSpPr>
          <p:nvPr>
            <p:ph type="dt" sz="half" idx="10"/>
          </p:nvPr>
        </p:nvSpPr>
        <p:spPr/>
        <p:txBody>
          <a:bodyPr/>
          <a:lstStyle/>
          <a:p>
            <a:fld id="{B833A2B6-0235-4A3C-BBB3-5EE20C7671BD}" type="datetime1">
              <a:rPr lang="sv-SE" smtClean="0"/>
              <a:t>2023-02-08</a:t>
            </a:fld>
            <a:endParaRPr lang="en-SE"/>
          </a:p>
        </p:txBody>
      </p:sp>
      <p:sp>
        <p:nvSpPr>
          <p:cNvPr id="5" name="Footer Placeholder 4">
            <a:extLst>
              <a:ext uri="{FF2B5EF4-FFF2-40B4-BE49-F238E27FC236}">
                <a16:creationId xmlns:a16="http://schemas.microsoft.com/office/drawing/2014/main" id="{A42703FA-AF67-B541-9F77-D988A1DC2C8A}"/>
              </a:ext>
            </a:extLst>
          </p:cNvPr>
          <p:cNvSpPr>
            <a:spLocks noGrp="1"/>
          </p:cNvSpPr>
          <p:nvPr>
            <p:ph type="ftr" sz="quarter" idx="11"/>
          </p:nvPr>
        </p:nvSpPr>
        <p:spPr/>
        <p:txBody>
          <a:bodyPr/>
          <a:lstStyle/>
          <a:p>
            <a:endParaRPr lang="en-SE"/>
          </a:p>
        </p:txBody>
      </p:sp>
      <p:sp>
        <p:nvSpPr>
          <p:cNvPr id="6" name="Slide Number Placeholder 5">
            <a:extLst>
              <a:ext uri="{FF2B5EF4-FFF2-40B4-BE49-F238E27FC236}">
                <a16:creationId xmlns:a16="http://schemas.microsoft.com/office/drawing/2014/main" id="{71B0B021-C5A2-A646-89AA-7CC065439B25}"/>
              </a:ext>
            </a:extLst>
          </p:cNvPr>
          <p:cNvSpPr>
            <a:spLocks noGrp="1"/>
          </p:cNvSpPr>
          <p:nvPr>
            <p:ph type="sldNum" sz="quarter" idx="12"/>
          </p:nvPr>
        </p:nvSpPr>
        <p:spPr/>
        <p:txBody>
          <a:bodyPr/>
          <a:lstStyle/>
          <a:p>
            <a:fld id="{35221EB6-9A4B-514E-B577-5DABAA360181}" type="slidenum">
              <a:rPr lang="en-SE" smtClean="0"/>
              <a:t>‹#›</a:t>
            </a:fld>
            <a:endParaRPr lang="en-SE"/>
          </a:p>
        </p:txBody>
      </p:sp>
      <p:sp>
        <p:nvSpPr>
          <p:cNvPr id="9" name="Picture Placeholder 2">
            <a:extLst>
              <a:ext uri="{FF2B5EF4-FFF2-40B4-BE49-F238E27FC236}">
                <a16:creationId xmlns:a16="http://schemas.microsoft.com/office/drawing/2014/main" id="{F9FD3AA2-93FA-F743-888D-46EEB850814B}"/>
              </a:ext>
            </a:extLst>
          </p:cNvPr>
          <p:cNvSpPr>
            <a:spLocks noGrp="1"/>
          </p:cNvSpPr>
          <p:nvPr>
            <p:ph type="pic" idx="13"/>
          </p:nvPr>
        </p:nvSpPr>
        <p:spPr>
          <a:xfrm>
            <a:off x="4849792" y="1590262"/>
            <a:ext cx="6504008" cy="4586699"/>
          </a:xfrm>
          <a:solidFill>
            <a:schemeClr val="accent6"/>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SE" dirty="0"/>
          </a:p>
        </p:txBody>
      </p:sp>
      <p:sp>
        <p:nvSpPr>
          <p:cNvPr id="18" name="Title 1">
            <a:extLst>
              <a:ext uri="{FF2B5EF4-FFF2-40B4-BE49-F238E27FC236}">
                <a16:creationId xmlns:a16="http://schemas.microsoft.com/office/drawing/2014/main" id="{C8F7C742-0744-6340-A5AF-1B561DC7005F}"/>
              </a:ext>
            </a:extLst>
          </p:cNvPr>
          <p:cNvSpPr>
            <a:spLocks noGrp="1"/>
          </p:cNvSpPr>
          <p:nvPr>
            <p:ph type="title"/>
          </p:nvPr>
        </p:nvSpPr>
        <p:spPr>
          <a:xfrm>
            <a:off x="838200" y="365126"/>
            <a:ext cx="9538252" cy="830128"/>
          </a:xfrm>
        </p:spPr>
        <p:txBody>
          <a:bodyPr/>
          <a:lstStyle/>
          <a:p>
            <a:r>
              <a:rPr lang="en-GB" dirty="0"/>
              <a:t>Click to edit Master title style</a:t>
            </a:r>
            <a:endParaRPr lang="en-SE" dirty="0"/>
          </a:p>
        </p:txBody>
      </p:sp>
      <p:cxnSp>
        <p:nvCxnSpPr>
          <p:cNvPr id="19" name="Straight Connector 18">
            <a:extLst>
              <a:ext uri="{FF2B5EF4-FFF2-40B4-BE49-F238E27FC236}">
                <a16:creationId xmlns:a16="http://schemas.microsoft.com/office/drawing/2014/main" id="{DE5DFC2C-5E80-5A4E-A949-486D194F6493}"/>
              </a:ext>
            </a:extLst>
          </p:cNvPr>
          <p:cNvCxnSpPr>
            <a:cxnSpLocks/>
          </p:cNvCxnSpPr>
          <p:nvPr userDrawn="1"/>
        </p:nvCxnSpPr>
        <p:spPr>
          <a:xfrm>
            <a:off x="828261" y="1221757"/>
            <a:ext cx="10515600"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20" name="Picture 19" descr="A picture containing light&#10;&#10;Description automatically generated">
            <a:extLst>
              <a:ext uri="{FF2B5EF4-FFF2-40B4-BE49-F238E27FC236}">
                <a16:creationId xmlns:a16="http://schemas.microsoft.com/office/drawing/2014/main" id="{3B9C1071-3AF0-E144-9976-26F383021BF0}"/>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914882" y="365125"/>
            <a:ext cx="877836" cy="830128"/>
          </a:xfrm>
          <a:prstGeom prst="rect">
            <a:avLst/>
          </a:prstGeom>
        </p:spPr>
      </p:pic>
    </p:spTree>
    <p:extLst>
      <p:ext uri="{BB962C8B-B14F-4D97-AF65-F5344CB8AC3E}">
        <p14:creationId xmlns:p14="http://schemas.microsoft.com/office/powerpoint/2010/main" val="147110159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One column">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F57F7F6-ABC1-9148-900D-C08BC0D64277}"/>
              </a:ext>
            </a:extLst>
          </p:cNvPr>
          <p:cNvSpPr>
            <a:spLocks noGrp="1"/>
          </p:cNvSpPr>
          <p:nvPr>
            <p:ph idx="1"/>
          </p:nvPr>
        </p:nvSpPr>
        <p:spPr>
          <a:xfrm>
            <a:off x="838200" y="1486801"/>
            <a:ext cx="10515600" cy="469016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SE"/>
          </a:p>
        </p:txBody>
      </p:sp>
      <p:sp>
        <p:nvSpPr>
          <p:cNvPr id="4" name="Date Placeholder 3">
            <a:extLst>
              <a:ext uri="{FF2B5EF4-FFF2-40B4-BE49-F238E27FC236}">
                <a16:creationId xmlns:a16="http://schemas.microsoft.com/office/drawing/2014/main" id="{C0681B03-930C-1F43-9009-3053A51A9EE5}"/>
              </a:ext>
            </a:extLst>
          </p:cNvPr>
          <p:cNvSpPr>
            <a:spLocks noGrp="1"/>
          </p:cNvSpPr>
          <p:nvPr>
            <p:ph type="dt" sz="half" idx="10"/>
          </p:nvPr>
        </p:nvSpPr>
        <p:spPr/>
        <p:txBody>
          <a:bodyPr/>
          <a:lstStyle/>
          <a:p>
            <a:fld id="{EDD13F0D-52B4-4109-BF99-2037F8BF6819}" type="datetime1">
              <a:rPr lang="sv-SE" smtClean="0"/>
              <a:t>2023-02-08</a:t>
            </a:fld>
            <a:endParaRPr lang="en-SE"/>
          </a:p>
        </p:txBody>
      </p:sp>
      <p:sp>
        <p:nvSpPr>
          <p:cNvPr id="5" name="Footer Placeholder 4">
            <a:extLst>
              <a:ext uri="{FF2B5EF4-FFF2-40B4-BE49-F238E27FC236}">
                <a16:creationId xmlns:a16="http://schemas.microsoft.com/office/drawing/2014/main" id="{A42703FA-AF67-B541-9F77-D988A1DC2C8A}"/>
              </a:ext>
            </a:extLst>
          </p:cNvPr>
          <p:cNvSpPr>
            <a:spLocks noGrp="1"/>
          </p:cNvSpPr>
          <p:nvPr>
            <p:ph type="ftr" sz="quarter" idx="11"/>
          </p:nvPr>
        </p:nvSpPr>
        <p:spPr/>
        <p:txBody>
          <a:bodyPr/>
          <a:lstStyle/>
          <a:p>
            <a:endParaRPr lang="en-SE"/>
          </a:p>
        </p:txBody>
      </p:sp>
      <p:sp>
        <p:nvSpPr>
          <p:cNvPr id="6" name="Slide Number Placeholder 5">
            <a:extLst>
              <a:ext uri="{FF2B5EF4-FFF2-40B4-BE49-F238E27FC236}">
                <a16:creationId xmlns:a16="http://schemas.microsoft.com/office/drawing/2014/main" id="{71B0B021-C5A2-A646-89AA-7CC065439B25}"/>
              </a:ext>
            </a:extLst>
          </p:cNvPr>
          <p:cNvSpPr>
            <a:spLocks noGrp="1"/>
          </p:cNvSpPr>
          <p:nvPr>
            <p:ph type="sldNum" sz="quarter" idx="12"/>
          </p:nvPr>
        </p:nvSpPr>
        <p:spPr/>
        <p:txBody>
          <a:bodyPr/>
          <a:lstStyle/>
          <a:p>
            <a:fld id="{35221EB6-9A4B-514E-B577-5DABAA360181}" type="slidenum">
              <a:rPr lang="en-SE" smtClean="0"/>
              <a:t>‹#›</a:t>
            </a:fld>
            <a:endParaRPr lang="en-SE"/>
          </a:p>
        </p:txBody>
      </p:sp>
      <p:sp>
        <p:nvSpPr>
          <p:cNvPr id="23" name="Title 1">
            <a:extLst>
              <a:ext uri="{FF2B5EF4-FFF2-40B4-BE49-F238E27FC236}">
                <a16:creationId xmlns:a16="http://schemas.microsoft.com/office/drawing/2014/main" id="{36A62D3F-A39F-6E47-97F2-2386939AF23E}"/>
              </a:ext>
            </a:extLst>
          </p:cNvPr>
          <p:cNvSpPr>
            <a:spLocks noGrp="1"/>
          </p:cNvSpPr>
          <p:nvPr>
            <p:ph type="title"/>
          </p:nvPr>
        </p:nvSpPr>
        <p:spPr>
          <a:xfrm>
            <a:off x="838200" y="365126"/>
            <a:ext cx="9538252" cy="830128"/>
          </a:xfrm>
        </p:spPr>
        <p:txBody>
          <a:bodyPr/>
          <a:lstStyle/>
          <a:p>
            <a:r>
              <a:rPr lang="en-GB" dirty="0"/>
              <a:t>Click to edit Master title style</a:t>
            </a:r>
            <a:endParaRPr lang="en-SE" dirty="0"/>
          </a:p>
        </p:txBody>
      </p:sp>
      <p:pic>
        <p:nvPicPr>
          <p:cNvPr id="25" name="Picture 24" descr="A picture containing light&#10;&#10;Description automatically generated">
            <a:extLst>
              <a:ext uri="{FF2B5EF4-FFF2-40B4-BE49-F238E27FC236}">
                <a16:creationId xmlns:a16="http://schemas.microsoft.com/office/drawing/2014/main" id="{9C7AD4F0-3B83-734C-A210-0EF6423598EB}"/>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914882" y="365125"/>
            <a:ext cx="877836" cy="830128"/>
          </a:xfrm>
          <a:prstGeom prst="rect">
            <a:avLst/>
          </a:prstGeom>
        </p:spPr>
      </p:pic>
      <p:cxnSp>
        <p:nvCxnSpPr>
          <p:cNvPr id="26" name="Straight Connector 25">
            <a:extLst>
              <a:ext uri="{FF2B5EF4-FFF2-40B4-BE49-F238E27FC236}">
                <a16:creationId xmlns:a16="http://schemas.microsoft.com/office/drawing/2014/main" id="{AE347D2B-A57F-964B-B32F-1405615FCCE5}"/>
              </a:ext>
            </a:extLst>
          </p:cNvPr>
          <p:cNvCxnSpPr>
            <a:cxnSpLocks/>
          </p:cNvCxnSpPr>
          <p:nvPr userDrawn="1"/>
        </p:nvCxnSpPr>
        <p:spPr>
          <a:xfrm>
            <a:off x="828261" y="1221757"/>
            <a:ext cx="10515600"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697357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One column_no bulletpoints">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F57F7F6-ABC1-9148-900D-C08BC0D64277}"/>
              </a:ext>
            </a:extLst>
          </p:cNvPr>
          <p:cNvSpPr>
            <a:spLocks noGrp="1"/>
          </p:cNvSpPr>
          <p:nvPr>
            <p:ph idx="1"/>
          </p:nvPr>
        </p:nvSpPr>
        <p:spPr>
          <a:xfrm>
            <a:off x="838200" y="1486801"/>
            <a:ext cx="10515600" cy="4690162"/>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GB" dirty="0"/>
              <a:t>Click to edit Master text styles</a:t>
            </a:r>
          </a:p>
        </p:txBody>
      </p:sp>
      <p:sp>
        <p:nvSpPr>
          <p:cNvPr id="4" name="Date Placeholder 3">
            <a:extLst>
              <a:ext uri="{FF2B5EF4-FFF2-40B4-BE49-F238E27FC236}">
                <a16:creationId xmlns:a16="http://schemas.microsoft.com/office/drawing/2014/main" id="{C0681B03-930C-1F43-9009-3053A51A9EE5}"/>
              </a:ext>
            </a:extLst>
          </p:cNvPr>
          <p:cNvSpPr>
            <a:spLocks noGrp="1"/>
          </p:cNvSpPr>
          <p:nvPr>
            <p:ph type="dt" sz="half" idx="10"/>
          </p:nvPr>
        </p:nvSpPr>
        <p:spPr/>
        <p:txBody>
          <a:bodyPr/>
          <a:lstStyle/>
          <a:p>
            <a:fld id="{1D804209-7EF1-4372-9096-C944EC7ED47F}" type="datetime1">
              <a:rPr lang="sv-SE" smtClean="0"/>
              <a:t>2023-02-08</a:t>
            </a:fld>
            <a:endParaRPr lang="en-SE"/>
          </a:p>
        </p:txBody>
      </p:sp>
      <p:sp>
        <p:nvSpPr>
          <p:cNvPr id="5" name="Footer Placeholder 4">
            <a:extLst>
              <a:ext uri="{FF2B5EF4-FFF2-40B4-BE49-F238E27FC236}">
                <a16:creationId xmlns:a16="http://schemas.microsoft.com/office/drawing/2014/main" id="{A42703FA-AF67-B541-9F77-D988A1DC2C8A}"/>
              </a:ext>
            </a:extLst>
          </p:cNvPr>
          <p:cNvSpPr>
            <a:spLocks noGrp="1"/>
          </p:cNvSpPr>
          <p:nvPr>
            <p:ph type="ftr" sz="quarter" idx="11"/>
          </p:nvPr>
        </p:nvSpPr>
        <p:spPr/>
        <p:txBody>
          <a:bodyPr/>
          <a:lstStyle/>
          <a:p>
            <a:endParaRPr lang="en-SE"/>
          </a:p>
        </p:txBody>
      </p:sp>
      <p:sp>
        <p:nvSpPr>
          <p:cNvPr id="6" name="Slide Number Placeholder 5">
            <a:extLst>
              <a:ext uri="{FF2B5EF4-FFF2-40B4-BE49-F238E27FC236}">
                <a16:creationId xmlns:a16="http://schemas.microsoft.com/office/drawing/2014/main" id="{71B0B021-C5A2-A646-89AA-7CC065439B25}"/>
              </a:ext>
            </a:extLst>
          </p:cNvPr>
          <p:cNvSpPr>
            <a:spLocks noGrp="1"/>
          </p:cNvSpPr>
          <p:nvPr>
            <p:ph type="sldNum" sz="quarter" idx="12"/>
          </p:nvPr>
        </p:nvSpPr>
        <p:spPr/>
        <p:txBody>
          <a:bodyPr/>
          <a:lstStyle/>
          <a:p>
            <a:fld id="{35221EB6-9A4B-514E-B577-5DABAA360181}" type="slidenum">
              <a:rPr lang="en-SE" smtClean="0"/>
              <a:t>‹#›</a:t>
            </a:fld>
            <a:endParaRPr lang="en-SE"/>
          </a:p>
        </p:txBody>
      </p:sp>
      <p:sp>
        <p:nvSpPr>
          <p:cNvPr id="23" name="Title 1">
            <a:extLst>
              <a:ext uri="{FF2B5EF4-FFF2-40B4-BE49-F238E27FC236}">
                <a16:creationId xmlns:a16="http://schemas.microsoft.com/office/drawing/2014/main" id="{36A62D3F-A39F-6E47-97F2-2386939AF23E}"/>
              </a:ext>
            </a:extLst>
          </p:cNvPr>
          <p:cNvSpPr>
            <a:spLocks noGrp="1"/>
          </p:cNvSpPr>
          <p:nvPr>
            <p:ph type="title"/>
          </p:nvPr>
        </p:nvSpPr>
        <p:spPr>
          <a:xfrm>
            <a:off x="838200" y="365126"/>
            <a:ext cx="9538252" cy="830128"/>
          </a:xfrm>
        </p:spPr>
        <p:txBody>
          <a:bodyPr/>
          <a:lstStyle/>
          <a:p>
            <a:r>
              <a:rPr lang="en-GB" dirty="0"/>
              <a:t>Click to edit Master title style</a:t>
            </a:r>
            <a:endParaRPr lang="en-SE" dirty="0"/>
          </a:p>
        </p:txBody>
      </p:sp>
      <p:pic>
        <p:nvPicPr>
          <p:cNvPr id="25" name="Picture 24" descr="A picture containing light&#10;&#10;Description automatically generated">
            <a:extLst>
              <a:ext uri="{FF2B5EF4-FFF2-40B4-BE49-F238E27FC236}">
                <a16:creationId xmlns:a16="http://schemas.microsoft.com/office/drawing/2014/main" id="{9C7AD4F0-3B83-734C-A210-0EF6423598EB}"/>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914882" y="365125"/>
            <a:ext cx="877836" cy="830128"/>
          </a:xfrm>
          <a:prstGeom prst="rect">
            <a:avLst/>
          </a:prstGeom>
        </p:spPr>
      </p:pic>
      <p:cxnSp>
        <p:nvCxnSpPr>
          <p:cNvPr id="26" name="Straight Connector 25">
            <a:extLst>
              <a:ext uri="{FF2B5EF4-FFF2-40B4-BE49-F238E27FC236}">
                <a16:creationId xmlns:a16="http://schemas.microsoft.com/office/drawing/2014/main" id="{AE347D2B-A57F-964B-B32F-1405615FCCE5}"/>
              </a:ext>
            </a:extLst>
          </p:cNvPr>
          <p:cNvCxnSpPr>
            <a:cxnSpLocks/>
          </p:cNvCxnSpPr>
          <p:nvPr userDrawn="1"/>
        </p:nvCxnSpPr>
        <p:spPr>
          <a:xfrm>
            <a:off x="828261" y="1221757"/>
            <a:ext cx="10515600"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7634656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4115B23-0836-A24B-A499-D46DD2A824B3}"/>
              </a:ext>
            </a:extLst>
          </p:cNvPr>
          <p:cNvSpPr>
            <a:spLocks noGrp="1"/>
          </p:cNvSpPr>
          <p:nvPr>
            <p:ph sz="half" idx="1"/>
          </p:nvPr>
        </p:nvSpPr>
        <p:spPr>
          <a:xfrm>
            <a:off x="838200" y="1486802"/>
            <a:ext cx="5181600" cy="4690162"/>
          </a:xfrm>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SE" dirty="0"/>
          </a:p>
        </p:txBody>
      </p:sp>
      <p:sp>
        <p:nvSpPr>
          <p:cNvPr id="4" name="Content Placeholder 3">
            <a:extLst>
              <a:ext uri="{FF2B5EF4-FFF2-40B4-BE49-F238E27FC236}">
                <a16:creationId xmlns:a16="http://schemas.microsoft.com/office/drawing/2014/main" id="{B3A61B6F-7EA9-644D-9EE7-D689D3C4D6B4}"/>
              </a:ext>
            </a:extLst>
          </p:cNvPr>
          <p:cNvSpPr>
            <a:spLocks noGrp="1"/>
          </p:cNvSpPr>
          <p:nvPr>
            <p:ph sz="half" idx="2"/>
          </p:nvPr>
        </p:nvSpPr>
        <p:spPr>
          <a:xfrm>
            <a:off x="6172200" y="1486802"/>
            <a:ext cx="5181600" cy="469016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SE"/>
          </a:p>
        </p:txBody>
      </p:sp>
      <p:sp>
        <p:nvSpPr>
          <p:cNvPr id="5" name="Date Placeholder 4">
            <a:extLst>
              <a:ext uri="{FF2B5EF4-FFF2-40B4-BE49-F238E27FC236}">
                <a16:creationId xmlns:a16="http://schemas.microsoft.com/office/drawing/2014/main" id="{BD2BFF38-F741-A045-BBB1-C5883D8ED743}"/>
              </a:ext>
            </a:extLst>
          </p:cNvPr>
          <p:cNvSpPr>
            <a:spLocks noGrp="1"/>
          </p:cNvSpPr>
          <p:nvPr>
            <p:ph type="dt" sz="half" idx="10"/>
          </p:nvPr>
        </p:nvSpPr>
        <p:spPr/>
        <p:txBody>
          <a:bodyPr/>
          <a:lstStyle/>
          <a:p>
            <a:fld id="{449F69B6-7F89-4E07-A5F1-19E8BAD82FA9}" type="datetime1">
              <a:rPr lang="sv-SE" smtClean="0"/>
              <a:t>2023-02-08</a:t>
            </a:fld>
            <a:endParaRPr lang="en-SE"/>
          </a:p>
        </p:txBody>
      </p:sp>
      <p:sp>
        <p:nvSpPr>
          <p:cNvPr id="6" name="Footer Placeholder 5">
            <a:extLst>
              <a:ext uri="{FF2B5EF4-FFF2-40B4-BE49-F238E27FC236}">
                <a16:creationId xmlns:a16="http://schemas.microsoft.com/office/drawing/2014/main" id="{0EA1E226-A6F5-A442-9610-10DAB5840F14}"/>
              </a:ext>
            </a:extLst>
          </p:cNvPr>
          <p:cNvSpPr>
            <a:spLocks noGrp="1"/>
          </p:cNvSpPr>
          <p:nvPr>
            <p:ph type="ftr" sz="quarter" idx="11"/>
          </p:nvPr>
        </p:nvSpPr>
        <p:spPr/>
        <p:txBody>
          <a:bodyPr/>
          <a:lstStyle/>
          <a:p>
            <a:endParaRPr lang="en-SE"/>
          </a:p>
        </p:txBody>
      </p:sp>
      <p:sp>
        <p:nvSpPr>
          <p:cNvPr id="7" name="Slide Number Placeholder 6">
            <a:extLst>
              <a:ext uri="{FF2B5EF4-FFF2-40B4-BE49-F238E27FC236}">
                <a16:creationId xmlns:a16="http://schemas.microsoft.com/office/drawing/2014/main" id="{D56B8D94-BDE4-434E-82CB-91F9C77D89C9}"/>
              </a:ext>
            </a:extLst>
          </p:cNvPr>
          <p:cNvSpPr>
            <a:spLocks noGrp="1"/>
          </p:cNvSpPr>
          <p:nvPr>
            <p:ph type="sldNum" sz="quarter" idx="12"/>
          </p:nvPr>
        </p:nvSpPr>
        <p:spPr/>
        <p:txBody>
          <a:bodyPr/>
          <a:lstStyle/>
          <a:p>
            <a:fld id="{35221EB6-9A4B-514E-B577-5DABAA360181}" type="slidenum">
              <a:rPr lang="en-SE" smtClean="0"/>
              <a:t>‹#›</a:t>
            </a:fld>
            <a:endParaRPr lang="en-SE"/>
          </a:p>
        </p:txBody>
      </p:sp>
      <p:sp>
        <p:nvSpPr>
          <p:cNvPr id="11" name="Title 1">
            <a:extLst>
              <a:ext uri="{FF2B5EF4-FFF2-40B4-BE49-F238E27FC236}">
                <a16:creationId xmlns:a16="http://schemas.microsoft.com/office/drawing/2014/main" id="{EF6E1995-9EF8-6B43-824E-C101AA05EBB5}"/>
              </a:ext>
            </a:extLst>
          </p:cNvPr>
          <p:cNvSpPr>
            <a:spLocks noGrp="1"/>
          </p:cNvSpPr>
          <p:nvPr>
            <p:ph type="title"/>
          </p:nvPr>
        </p:nvSpPr>
        <p:spPr>
          <a:xfrm>
            <a:off x="838200" y="365126"/>
            <a:ext cx="9538252" cy="830128"/>
          </a:xfrm>
        </p:spPr>
        <p:txBody>
          <a:bodyPr/>
          <a:lstStyle/>
          <a:p>
            <a:r>
              <a:rPr lang="en-GB" dirty="0"/>
              <a:t>Click to edit Master title style</a:t>
            </a:r>
            <a:endParaRPr lang="en-SE" dirty="0"/>
          </a:p>
        </p:txBody>
      </p:sp>
      <p:pic>
        <p:nvPicPr>
          <p:cNvPr id="13" name="Picture 12" descr="A picture containing light&#10;&#10;Description automatically generated">
            <a:extLst>
              <a:ext uri="{FF2B5EF4-FFF2-40B4-BE49-F238E27FC236}">
                <a16:creationId xmlns:a16="http://schemas.microsoft.com/office/drawing/2014/main" id="{1180D43F-1645-D74C-BC68-E70E910CF8F9}"/>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914882" y="365125"/>
            <a:ext cx="877836" cy="830128"/>
          </a:xfrm>
          <a:prstGeom prst="rect">
            <a:avLst/>
          </a:prstGeom>
        </p:spPr>
      </p:pic>
      <p:cxnSp>
        <p:nvCxnSpPr>
          <p:cNvPr id="14" name="Straight Connector 13">
            <a:extLst>
              <a:ext uri="{FF2B5EF4-FFF2-40B4-BE49-F238E27FC236}">
                <a16:creationId xmlns:a16="http://schemas.microsoft.com/office/drawing/2014/main" id="{5888A04A-B7D7-4445-A7F6-567F660D28AE}"/>
              </a:ext>
            </a:extLst>
          </p:cNvPr>
          <p:cNvCxnSpPr>
            <a:cxnSpLocks/>
          </p:cNvCxnSpPr>
          <p:nvPr userDrawn="1"/>
        </p:nvCxnSpPr>
        <p:spPr>
          <a:xfrm>
            <a:off x="828261" y="1221757"/>
            <a:ext cx="10515600"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6093638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981DA74-6559-A246-BF14-34A29F0B6293}"/>
              </a:ext>
            </a:extLst>
          </p:cNvPr>
          <p:cNvSpPr>
            <a:spLocks noGrp="1"/>
          </p:cNvSpPr>
          <p:nvPr>
            <p:ph type="body" idx="1"/>
          </p:nvPr>
        </p:nvSpPr>
        <p:spPr>
          <a:xfrm>
            <a:off x="839788" y="1596064"/>
            <a:ext cx="5157787" cy="50819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Click to edit Master text styles</a:t>
            </a:r>
          </a:p>
        </p:txBody>
      </p:sp>
      <p:sp>
        <p:nvSpPr>
          <p:cNvPr id="4" name="Content Placeholder 3">
            <a:extLst>
              <a:ext uri="{FF2B5EF4-FFF2-40B4-BE49-F238E27FC236}">
                <a16:creationId xmlns:a16="http://schemas.microsoft.com/office/drawing/2014/main" id="{F8023958-DDF9-F648-95C8-3A2F7D3B4445}"/>
              </a:ext>
            </a:extLst>
          </p:cNvPr>
          <p:cNvSpPr>
            <a:spLocks noGrp="1"/>
          </p:cNvSpPr>
          <p:nvPr>
            <p:ph sz="half" idx="2"/>
          </p:nvPr>
        </p:nvSpPr>
        <p:spPr>
          <a:xfrm>
            <a:off x="839788" y="2213113"/>
            <a:ext cx="5157787" cy="3976550"/>
          </a:xfrm>
        </p:spPr>
        <p:txBody>
          <a:bodyPr/>
          <a:lstStyle>
            <a:lvl1pPr>
              <a:defRPr sz="2400"/>
            </a:lvl1pPr>
            <a:lvl2pPr>
              <a:defRPr sz="2200"/>
            </a:lvl2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SE" dirty="0"/>
          </a:p>
        </p:txBody>
      </p:sp>
      <p:sp>
        <p:nvSpPr>
          <p:cNvPr id="5" name="Text Placeholder 4">
            <a:extLst>
              <a:ext uri="{FF2B5EF4-FFF2-40B4-BE49-F238E27FC236}">
                <a16:creationId xmlns:a16="http://schemas.microsoft.com/office/drawing/2014/main" id="{AD3F83A3-3657-2445-9DE5-C7C88B5346CA}"/>
              </a:ext>
            </a:extLst>
          </p:cNvPr>
          <p:cNvSpPr>
            <a:spLocks noGrp="1"/>
          </p:cNvSpPr>
          <p:nvPr>
            <p:ph type="body" sz="quarter" idx="3"/>
          </p:nvPr>
        </p:nvSpPr>
        <p:spPr>
          <a:xfrm>
            <a:off x="6172200" y="1596064"/>
            <a:ext cx="5183188" cy="50819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Click to edit Master text styles</a:t>
            </a:r>
          </a:p>
        </p:txBody>
      </p:sp>
      <p:sp>
        <p:nvSpPr>
          <p:cNvPr id="6" name="Content Placeholder 5">
            <a:extLst>
              <a:ext uri="{FF2B5EF4-FFF2-40B4-BE49-F238E27FC236}">
                <a16:creationId xmlns:a16="http://schemas.microsoft.com/office/drawing/2014/main" id="{CB4ADB9F-3592-FF47-868F-84CEBA721E61}"/>
              </a:ext>
            </a:extLst>
          </p:cNvPr>
          <p:cNvSpPr>
            <a:spLocks noGrp="1"/>
          </p:cNvSpPr>
          <p:nvPr>
            <p:ph sz="quarter" idx="4"/>
          </p:nvPr>
        </p:nvSpPr>
        <p:spPr>
          <a:xfrm>
            <a:off x="6172200" y="2213113"/>
            <a:ext cx="5183188" cy="3976550"/>
          </a:xfrm>
        </p:spPr>
        <p:txBody>
          <a:bodyPr/>
          <a:lstStyle>
            <a:lvl1pPr>
              <a:defRPr sz="2400"/>
            </a:lvl1pPr>
            <a:lvl2pPr>
              <a:defRPr sz="2200"/>
            </a:lvl2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SE" dirty="0"/>
          </a:p>
        </p:txBody>
      </p:sp>
      <p:sp>
        <p:nvSpPr>
          <p:cNvPr id="7" name="Date Placeholder 6">
            <a:extLst>
              <a:ext uri="{FF2B5EF4-FFF2-40B4-BE49-F238E27FC236}">
                <a16:creationId xmlns:a16="http://schemas.microsoft.com/office/drawing/2014/main" id="{9E83C99C-A608-864A-A074-2F1CD9971227}"/>
              </a:ext>
            </a:extLst>
          </p:cNvPr>
          <p:cNvSpPr>
            <a:spLocks noGrp="1"/>
          </p:cNvSpPr>
          <p:nvPr>
            <p:ph type="dt" sz="half" idx="10"/>
          </p:nvPr>
        </p:nvSpPr>
        <p:spPr/>
        <p:txBody>
          <a:bodyPr/>
          <a:lstStyle/>
          <a:p>
            <a:fld id="{AB511963-E822-49F5-A407-693111AC31BD}" type="datetime1">
              <a:rPr lang="sv-SE" smtClean="0"/>
              <a:t>2023-02-08</a:t>
            </a:fld>
            <a:endParaRPr lang="en-SE"/>
          </a:p>
        </p:txBody>
      </p:sp>
      <p:sp>
        <p:nvSpPr>
          <p:cNvPr id="8" name="Footer Placeholder 7">
            <a:extLst>
              <a:ext uri="{FF2B5EF4-FFF2-40B4-BE49-F238E27FC236}">
                <a16:creationId xmlns:a16="http://schemas.microsoft.com/office/drawing/2014/main" id="{05A65F0D-CB50-DB4C-B643-8BBDBDC6EF3D}"/>
              </a:ext>
            </a:extLst>
          </p:cNvPr>
          <p:cNvSpPr>
            <a:spLocks noGrp="1"/>
          </p:cNvSpPr>
          <p:nvPr>
            <p:ph type="ftr" sz="quarter" idx="11"/>
          </p:nvPr>
        </p:nvSpPr>
        <p:spPr/>
        <p:txBody>
          <a:bodyPr/>
          <a:lstStyle/>
          <a:p>
            <a:endParaRPr lang="en-SE"/>
          </a:p>
        </p:txBody>
      </p:sp>
      <p:sp>
        <p:nvSpPr>
          <p:cNvPr id="9" name="Slide Number Placeholder 8">
            <a:extLst>
              <a:ext uri="{FF2B5EF4-FFF2-40B4-BE49-F238E27FC236}">
                <a16:creationId xmlns:a16="http://schemas.microsoft.com/office/drawing/2014/main" id="{3BF3F6E3-DEE5-D64E-844E-EA92DBE41A30}"/>
              </a:ext>
            </a:extLst>
          </p:cNvPr>
          <p:cNvSpPr>
            <a:spLocks noGrp="1"/>
          </p:cNvSpPr>
          <p:nvPr>
            <p:ph type="sldNum" sz="quarter" idx="12"/>
          </p:nvPr>
        </p:nvSpPr>
        <p:spPr/>
        <p:txBody>
          <a:bodyPr/>
          <a:lstStyle/>
          <a:p>
            <a:fld id="{35221EB6-9A4B-514E-B577-5DABAA360181}" type="slidenum">
              <a:rPr lang="en-SE" smtClean="0"/>
              <a:t>‹#›</a:t>
            </a:fld>
            <a:endParaRPr lang="en-SE"/>
          </a:p>
        </p:txBody>
      </p:sp>
      <p:sp>
        <p:nvSpPr>
          <p:cNvPr id="11" name="Title 1">
            <a:extLst>
              <a:ext uri="{FF2B5EF4-FFF2-40B4-BE49-F238E27FC236}">
                <a16:creationId xmlns:a16="http://schemas.microsoft.com/office/drawing/2014/main" id="{1B6406C0-0623-CF40-9192-9ECCC4C76DCD}"/>
              </a:ext>
            </a:extLst>
          </p:cNvPr>
          <p:cNvSpPr>
            <a:spLocks noGrp="1"/>
          </p:cNvSpPr>
          <p:nvPr>
            <p:ph type="title"/>
          </p:nvPr>
        </p:nvSpPr>
        <p:spPr>
          <a:xfrm>
            <a:off x="838200" y="365126"/>
            <a:ext cx="9538252" cy="830128"/>
          </a:xfrm>
        </p:spPr>
        <p:txBody>
          <a:bodyPr/>
          <a:lstStyle/>
          <a:p>
            <a:r>
              <a:rPr lang="en-GB" dirty="0"/>
              <a:t>Click to edit Master title style</a:t>
            </a:r>
            <a:endParaRPr lang="en-SE" dirty="0"/>
          </a:p>
        </p:txBody>
      </p:sp>
      <p:pic>
        <p:nvPicPr>
          <p:cNvPr id="13" name="Picture 12" descr="A picture containing light&#10;&#10;Description automatically generated">
            <a:extLst>
              <a:ext uri="{FF2B5EF4-FFF2-40B4-BE49-F238E27FC236}">
                <a16:creationId xmlns:a16="http://schemas.microsoft.com/office/drawing/2014/main" id="{60E44778-6BC3-9E44-9901-27C147E13944}"/>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914882" y="365125"/>
            <a:ext cx="877836" cy="830128"/>
          </a:xfrm>
          <a:prstGeom prst="rect">
            <a:avLst/>
          </a:prstGeom>
        </p:spPr>
      </p:pic>
      <p:cxnSp>
        <p:nvCxnSpPr>
          <p:cNvPr id="14" name="Straight Connector 13">
            <a:extLst>
              <a:ext uri="{FF2B5EF4-FFF2-40B4-BE49-F238E27FC236}">
                <a16:creationId xmlns:a16="http://schemas.microsoft.com/office/drawing/2014/main" id="{187F76E0-270B-7241-AE1D-1277BA6E99FC}"/>
              </a:ext>
            </a:extLst>
          </p:cNvPr>
          <p:cNvCxnSpPr>
            <a:cxnSpLocks/>
          </p:cNvCxnSpPr>
          <p:nvPr userDrawn="1"/>
        </p:nvCxnSpPr>
        <p:spPr>
          <a:xfrm>
            <a:off x="828261" y="1221757"/>
            <a:ext cx="10515600"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3806802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wo columns_with picture">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4115B23-0836-A24B-A499-D46DD2A824B3}"/>
              </a:ext>
            </a:extLst>
          </p:cNvPr>
          <p:cNvSpPr>
            <a:spLocks noGrp="1"/>
          </p:cNvSpPr>
          <p:nvPr>
            <p:ph sz="half" idx="1"/>
          </p:nvPr>
        </p:nvSpPr>
        <p:spPr>
          <a:xfrm>
            <a:off x="838200" y="1590261"/>
            <a:ext cx="3145016" cy="4586702"/>
          </a:xfrm>
        </p:spPr>
        <p:txBody>
          <a:bodyPr/>
          <a:lstStyle>
            <a:lvl1pPr>
              <a:defRPr sz="2400"/>
            </a:lvl1pPr>
            <a:lvl2pPr>
              <a:defRPr sz="2200"/>
            </a:lvl2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SE" dirty="0"/>
          </a:p>
        </p:txBody>
      </p:sp>
      <p:sp>
        <p:nvSpPr>
          <p:cNvPr id="5" name="Date Placeholder 4">
            <a:extLst>
              <a:ext uri="{FF2B5EF4-FFF2-40B4-BE49-F238E27FC236}">
                <a16:creationId xmlns:a16="http://schemas.microsoft.com/office/drawing/2014/main" id="{BD2BFF38-F741-A045-BBB1-C5883D8ED743}"/>
              </a:ext>
            </a:extLst>
          </p:cNvPr>
          <p:cNvSpPr>
            <a:spLocks noGrp="1"/>
          </p:cNvSpPr>
          <p:nvPr>
            <p:ph type="dt" sz="half" idx="10"/>
          </p:nvPr>
        </p:nvSpPr>
        <p:spPr/>
        <p:txBody>
          <a:bodyPr/>
          <a:lstStyle/>
          <a:p>
            <a:fld id="{4A2AC964-AB30-4B8F-A4A2-7A51D1BF2D09}" type="datetime1">
              <a:rPr lang="sv-SE" smtClean="0"/>
              <a:t>2023-02-08</a:t>
            </a:fld>
            <a:endParaRPr lang="en-SE"/>
          </a:p>
        </p:txBody>
      </p:sp>
      <p:sp>
        <p:nvSpPr>
          <p:cNvPr id="6" name="Footer Placeholder 5">
            <a:extLst>
              <a:ext uri="{FF2B5EF4-FFF2-40B4-BE49-F238E27FC236}">
                <a16:creationId xmlns:a16="http://schemas.microsoft.com/office/drawing/2014/main" id="{0EA1E226-A6F5-A442-9610-10DAB5840F14}"/>
              </a:ext>
            </a:extLst>
          </p:cNvPr>
          <p:cNvSpPr>
            <a:spLocks noGrp="1"/>
          </p:cNvSpPr>
          <p:nvPr>
            <p:ph type="ftr" sz="quarter" idx="11"/>
          </p:nvPr>
        </p:nvSpPr>
        <p:spPr/>
        <p:txBody>
          <a:bodyPr/>
          <a:lstStyle/>
          <a:p>
            <a:endParaRPr lang="en-SE"/>
          </a:p>
        </p:txBody>
      </p:sp>
      <p:sp>
        <p:nvSpPr>
          <p:cNvPr id="7" name="Slide Number Placeholder 6">
            <a:extLst>
              <a:ext uri="{FF2B5EF4-FFF2-40B4-BE49-F238E27FC236}">
                <a16:creationId xmlns:a16="http://schemas.microsoft.com/office/drawing/2014/main" id="{D56B8D94-BDE4-434E-82CB-91F9C77D89C9}"/>
              </a:ext>
            </a:extLst>
          </p:cNvPr>
          <p:cNvSpPr>
            <a:spLocks noGrp="1"/>
          </p:cNvSpPr>
          <p:nvPr>
            <p:ph type="sldNum" sz="quarter" idx="12"/>
          </p:nvPr>
        </p:nvSpPr>
        <p:spPr/>
        <p:txBody>
          <a:bodyPr/>
          <a:lstStyle/>
          <a:p>
            <a:fld id="{35221EB6-9A4B-514E-B577-5DABAA360181}" type="slidenum">
              <a:rPr lang="en-SE" smtClean="0"/>
              <a:t>‹#›</a:t>
            </a:fld>
            <a:endParaRPr lang="en-SE"/>
          </a:p>
        </p:txBody>
      </p:sp>
      <p:sp>
        <p:nvSpPr>
          <p:cNvPr id="12" name="Content Placeholder 2">
            <a:extLst>
              <a:ext uri="{FF2B5EF4-FFF2-40B4-BE49-F238E27FC236}">
                <a16:creationId xmlns:a16="http://schemas.microsoft.com/office/drawing/2014/main" id="{6DBB1F04-323A-EA44-B952-411BF487179B}"/>
              </a:ext>
            </a:extLst>
          </p:cNvPr>
          <p:cNvSpPr>
            <a:spLocks noGrp="1"/>
          </p:cNvSpPr>
          <p:nvPr>
            <p:ph sz="half" idx="13"/>
          </p:nvPr>
        </p:nvSpPr>
        <p:spPr>
          <a:xfrm>
            <a:off x="4495800" y="1587086"/>
            <a:ext cx="3145016" cy="4586702"/>
          </a:xfrm>
        </p:spPr>
        <p:txBody>
          <a:bodyPr/>
          <a:lstStyle>
            <a:lvl1pPr>
              <a:defRPr sz="2400"/>
            </a:lvl1pPr>
            <a:lvl2pPr>
              <a:defRPr sz="2200"/>
            </a:lvl2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SE" dirty="0"/>
          </a:p>
        </p:txBody>
      </p:sp>
      <p:sp>
        <p:nvSpPr>
          <p:cNvPr id="14" name="Picture Placeholder 13">
            <a:extLst>
              <a:ext uri="{FF2B5EF4-FFF2-40B4-BE49-F238E27FC236}">
                <a16:creationId xmlns:a16="http://schemas.microsoft.com/office/drawing/2014/main" id="{22B0097B-7898-C540-A510-74BFB149DFB0}"/>
              </a:ext>
            </a:extLst>
          </p:cNvPr>
          <p:cNvSpPr>
            <a:spLocks noGrp="1"/>
          </p:cNvSpPr>
          <p:nvPr>
            <p:ph type="pic" sz="quarter" idx="15"/>
          </p:nvPr>
        </p:nvSpPr>
        <p:spPr>
          <a:xfrm>
            <a:off x="8153400" y="1587086"/>
            <a:ext cx="3148595" cy="4586702"/>
          </a:xfrm>
          <a:solidFill>
            <a:schemeClr val="accent6"/>
          </a:solidFill>
        </p:spPr>
        <p:txBody>
          <a:bodyPr/>
          <a:lstStyle/>
          <a:p>
            <a:endParaRPr lang="en-SE"/>
          </a:p>
        </p:txBody>
      </p:sp>
      <p:sp>
        <p:nvSpPr>
          <p:cNvPr id="15" name="Title 1">
            <a:extLst>
              <a:ext uri="{FF2B5EF4-FFF2-40B4-BE49-F238E27FC236}">
                <a16:creationId xmlns:a16="http://schemas.microsoft.com/office/drawing/2014/main" id="{93154B94-A779-F845-A04B-B2B93C2FBBD1}"/>
              </a:ext>
            </a:extLst>
          </p:cNvPr>
          <p:cNvSpPr>
            <a:spLocks noGrp="1"/>
          </p:cNvSpPr>
          <p:nvPr>
            <p:ph type="title"/>
          </p:nvPr>
        </p:nvSpPr>
        <p:spPr>
          <a:xfrm>
            <a:off x="838200" y="365126"/>
            <a:ext cx="9538252" cy="830128"/>
          </a:xfrm>
        </p:spPr>
        <p:txBody>
          <a:bodyPr/>
          <a:lstStyle/>
          <a:p>
            <a:r>
              <a:rPr lang="en-GB" dirty="0"/>
              <a:t>Click to edit Master title style</a:t>
            </a:r>
            <a:endParaRPr lang="en-SE" dirty="0"/>
          </a:p>
        </p:txBody>
      </p:sp>
      <p:pic>
        <p:nvPicPr>
          <p:cNvPr id="17" name="Picture 16" descr="A picture containing light&#10;&#10;Description automatically generated">
            <a:extLst>
              <a:ext uri="{FF2B5EF4-FFF2-40B4-BE49-F238E27FC236}">
                <a16:creationId xmlns:a16="http://schemas.microsoft.com/office/drawing/2014/main" id="{E6702E27-792C-0646-A67C-3083FC9C1A88}"/>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914882" y="365125"/>
            <a:ext cx="877836" cy="830128"/>
          </a:xfrm>
          <a:prstGeom prst="rect">
            <a:avLst/>
          </a:prstGeom>
        </p:spPr>
      </p:pic>
      <p:cxnSp>
        <p:nvCxnSpPr>
          <p:cNvPr id="18" name="Straight Connector 17">
            <a:extLst>
              <a:ext uri="{FF2B5EF4-FFF2-40B4-BE49-F238E27FC236}">
                <a16:creationId xmlns:a16="http://schemas.microsoft.com/office/drawing/2014/main" id="{C54C66CF-7EDF-D54E-8975-3C0CEC7C4EFB}"/>
              </a:ext>
            </a:extLst>
          </p:cNvPr>
          <p:cNvCxnSpPr>
            <a:cxnSpLocks/>
          </p:cNvCxnSpPr>
          <p:nvPr userDrawn="1"/>
        </p:nvCxnSpPr>
        <p:spPr>
          <a:xfrm>
            <a:off x="828261" y="1221757"/>
            <a:ext cx="10515600"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98746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hree columns">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4115B23-0836-A24B-A499-D46DD2A824B3}"/>
              </a:ext>
            </a:extLst>
          </p:cNvPr>
          <p:cNvSpPr>
            <a:spLocks noGrp="1"/>
          </p:cNvSpPr>
          <p:nvPr>
            <p:ph sz="half" idx="1"/>
          </p:nvPr>
        </p:nvSpPr>
        <p:spPr>
          <a:xfrm>
            <a:off x="990571" y="1709532"/>
            <a:ext cx="3047418" cy="4269643"/>
          </a:xfrm>
          <a:solidFill>
            <a:schemeClr val="accent6">
              <a:lumMod val="75000"/>
            </a:schemeClr>
          </a:solidFill>
          <a:ln w="254000">
            <a:solidFill>
              <a:schemeClr val="accent6">
                <a:lumMod val="75000"/>
              </a:schemeClr>
            </a:solidFill>
            <a:miter lim="800000"/>
          </a:ln>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SE" dirty="0"/>
          </a:p>
        </p:txBody>
      </p:sp>
      <p:sp>
        <p:nvSpPr>
          <p:cNvPr id="5" name="Date Placeholder 4">
            <a:extLst>
              <a:ext uri="{FF2B5EF4-FFF2-40B4-BE49-F238E27FC236}">
                <a16:creationId xmlns:a16="http://schemas.microsoft.com/office/drawing/2014/main" id="{BD2BFF38-F741-A045-BBB1-C5883D8ED743}"/>
              </a:ext>
            </a:extLst>
          </p:cNvPr>
          <p:cNvSpPr>
            <a:spLocks noGrp="1"/>
          </p:cNvSpPr>
          <p:nvPr>
            <p:ph type="dt" sz="half" idx="10"/>
          </p:nvPr>
        </p:nvSpPr>
        <p:spPr/>
        <p:txBody>
          <a:bodyPr/>
          <a:lstStyle/>
          <a:p>
            <a:fld id="{0D96B584-A8FB-42F4-B5BD-39BA93AEAA72}" type="datetime1">
              <a:rPr lang="sv-SE" smtClean="0"/>
              <a:t>2023-02-08</a:t>
            </a:fld>
            <a:endParaRPr lang="en-SE"/>
          </a:p>
        </p:txBody>
      </p:sp>
      <p:sp>
        <p:nvSpPr>
          <p:cNvPr id="6" name="Footer Placeholder 5">
            <a:extLst>
              <a:ext uri="{FF2B5EF4-FFF2-40B4-BE49-F238E27FC236}">
                <a16:creationId xmlns:a16="http://schemas.microsoft.com/office/drawing/2014/main" id="{0EA1E226-A6F5-A442-9610-10DAB5840F14}"/>
              </a:ext>
            </a:extLst>
          </p:cNvPr>
          <p:cNvSpPr>
            <a:spLocks noGrp="1"/>
          </p:cNvSpPr>
          <p:nvPr>
            <p:ph type="ftr" sz="quarter" idx="11"/>
          </p:nvPr>
        </p:nvSpPr>
        <p:spPr/>
        <p:txBody>
          <a:bodyPr/>
          <a:lstStyle/>
          <a:p>
            <a:endParaRPr lang="en-SE"/>
          </a:p>
        </p:txBody>
      </p:sp>
      <p:sp>
        <p:nvSpPr>
          <p:cNvPr id="7" name="Slide Number Placeholder 6">
            <a:extLst>
              <a:ext uri="{FF2B5EF4-FFF2-40B4-BE49-F238E27FC236}">
                <a16:creationId xmlns:a16="http://schemas.microsoft.com/office/drawing/2014/main" id="{D56B8D94-BDE4-434E-82CB-91F9C77D89C9}"/>
              </a:ext>
            </a:extLst>
          </p:cNvPr>
          <p:cNvSpPr>
            <a:spLocks noGrp="1"/>
          </p:cNvSpPr>
          <p:nvPr>
            <p:ph type="sldNum" sz="quarter" idx="12"/>
          </p:nvPr>
        </p:nvSpPr>
        <p:spPr/>
        <p:txBody>
          <a:bodyPr/>
          <a:lstStyle/>
          <a:p>
            <a:fld id="{35221EB6-9A4B-514E-B577-5DABAA360181}" type="slidenum">
              <a:rPr lang="en-SE" smtClean="0"/>
              <a:t>‹#›</a:t>
            </a:fld>
            <a:endParaRPr lang="en-SE"/>
          </a:p>
        </p:txBody>
      </p:sp>
      <p:sp>
        <p:nvSpPr>
          <p:cNvPr id="12" name="Content Placeholder 2">
            <a:extLst>
              <a:ext uri="{FF2B5EF4-FFF2-40B4-BE49-F238E27FC236}">
                <a16:creationId xmlns:a16="http://schemas.microsoft.com/office/drawing/2014/main" id="{6DBB1F04-323A-EA44-B952-411BF487179B}"/>
              </a:ext>
            </a:extLst>
          </p:cNvPr>
          <p:cNvSpPr>
            <a:spLocks noGrp="1"/>
          </p:cNvSpPr>
          <p:nvPr>
            <p:ph sz="half" idx="13"/>
          </p:nvPr>
        </p:nvSpPr>
        <p:spPr>
          <a:xfrm>
            <a:off x="4572291" y="1706357"/>
            <a:ext cx="3047418" cy="4269643"/>
          </a:xfrm>
          <a:solidFill>
            <a:schemeClr val="accent6">
              <a:lumMod val="75000"/>
            </a:schemeClr>
          </a:solidFill>
          <a:ln w="254000">
            <a:solidFill>
              <a:schemeClr val="accent6">
                <a:lumMod val="75000"/>
              </a:schemeClr>
            </a:solidFill>
            <a:miter lim="800000"/>
          </a:ln>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SE" dirty="0"/>
          </a:p>
        </p:txBody>
      </p:sp>
      <p:sp>
        <p:nvSpPr>
          <p:cNvPr id="13" name="Content Placeholder 2">
            <a:extLst>
              <a:ext uri="{FF2B5EF4-FFF2-40B4-BE49-F238E27FC236}">
                <a16:creationId xmlns:a16="http://schemas.microsoft.com/office/drawing/2014/main" id="{4B0D00D4-87E8-FC49-A11E-1674C0199F56}"/>
              </a:ext>
            </a:extLst>
          </p:cNvPr>
          <p:cNvSpPr>
            <a:spLocks noGrp="1"/>
          </p:cNvSpPr>
          <p:nvPr>
            <p:ph sz="half" idx="14"/>
          </p:nvPr>
        </p:nvSpPr>
        <p:spPr>
          <a:xfrm>
            <a:off x="8154011" y="1706357"/>
            <a:ext cx="3047418" cy="4269643"/>
          </a:xfrm>
          <a:solidFill>
            <a:schemeClr val="accent6">
              <a:lumMod val="75000"/>
            </a:schemeClr>
          </a:solidFill>
          <a:ln w="254000">
            <a:solidFill>
              <a:schemeClr val="accent6">
                <a:lumMod val="75000"/>
              </a:schemeClr>
            </a:solidFill>
            <a:miter lim="800000"/>
          </a:ln>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SE" dirty="0"/>
          </a:p>
        </p:txBody>
      </p:sp>
      <p:sp>
        <p:nvSpPr>
          <p:cNvPr id="11" name="Title 1">
            <a:extLst>
              <a:ext uri="{FF2B5EF4-FFF2-40B4-BE49-F238E27FC236}">
                <a16:creationId xmlns:a16="http://schemas.microsoft.com/office/drawing/2014/main" id="{10ECF73C-BE15-1247-8BA1-8B58EB44F646}"/>
              </a:ext>
            </a:extLst>
          </p:cNvPr>
          <p:cNvSpPr>
            <a:spLocks noGrp="1"/>
          </p:cNvSpPr>
          <p:nvPr>
            <p:ph type="title"/>
          </p:nvPr>
        </p:nvSpPr>
        <p:spPr>
          <a:xfrm>
            <a:off x="838200" y="365126"/>
            <a:ext cx="9538252" cy="830128"/>
          </a:xfrm>
        </p:spPr>
        <p:txBody>
          <a:bodyPr/>
          <a:lstStyle/>
          <a:p>
            <a:r>
              <a:rPr lang="en-GB" dirty="0"/>
              <a:t>Click to edit Master title style</a:t>
            </a:r>
            <a:endParaRPr lang="en-SE" dirty="0"/>
          </a:p>
        </p:txBody>
      </p:sp>
      <p:pic>
        <p:nvPicPr>
          <p:cNvPr id="15" name="Picture 14" descr="A picture containing light&#10;&#10;Description automatically generated">
            <a:extLst>
              <a:ext uri="{FF2B5EF4-FFF2-40B4-BE49-F238E27FC236}">
                <a16:creationId xmlns:a16="http://schemas.microsoft.com/office/drawing/2014/main" id="{8CFB8FDF-EDD9-EE4C-8628-6830083D8664}"/>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914882" y="365125"/>
            <a:ext cx="877836" cy="830128"/>
          </a:xfrm>
          <a:prstGeom prst="rect">
            <a:avLst/>
          </a:prstGeom>
        </p:spPr>
      </p:pic>
      <p:cxnSp>
        <p:nvCxnSpPr>
          <p:cNvPr id="16" name="Straight Connector 15">
            <a:extLst>
              <a:ext uri="{FF2B5EF4-FFF2-40B4-BE49-F238E27FC236}">
                <a16:creationId xmlns:a16="http://schemas.microsoft.com/office/drawing/2014/main" id="{8C91F3DA-5824-D04E-A2A6-D27051964362}"/>
              </a:ext>
            </a:extLst>
          </p:cNvPr>
          <p:cNvCxnSpPr>
            <a:cxnSpLocks/>
          </p:cNvCxnSpPr>
          <p:nvPr userDrawn="1"/>
        </p:nvCxnSpPr>
        <p:spPr>
          <a:xfrm>
            <a:off x="828261" y="1221757"/>
            <a:ext cx="10515600"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9549262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ix pictures">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BD2BFF38-F741-A045-BBB1-C5883D8ED743}"/>
              </a:ext>
            </a:extLst>
          </p:cNvPr>
          <p:cNvSpPr>
            <a:spLocks noGrp="1"/>
          </p:cNvSpPr>
          <p:nvPr>
            <p:ph type="dt" sz="half" idx="10"/>
          </p:nvPr>
        </p:nvSpPr>
        <p:spPr/>
        <p:txBody>
          <a:bodyPr/>
          <a:lstStyle/>
          <a:p>
            <a:fld id="{37216967-6FF9-4502-85BB-54DDDEFAF232}" type="datetime1">
              <a:rPr lang="sv-SE" smtClean="0"/>
              <a:t>2023-02-08</a:t>
            </a:fld>
            <a:endParaRPr lang="en-SE"/>
          </a:p>
        </p:txBody>
      </p:sp>
      <p:sp>
        <p:nvSpPr>
          <p:cNvPr id="6" name="Footer Placeholder 5">
            <a:extLst>
              <a:ext uri="{FF2B5EF4-FFF2-40B4-BE49-F238E27FC236}">
                <a16:creationId xmlns:a16="http://schemas.microsoft.com/office/drawing/2014/main" id="{0EA1E226-A6F5-A442-9610-10DAB5840F14}"/>
              </a:ext>
            </a:extLst>
          </p:cNvPr>
          <p:cNvSpPr>
            <a:spLocks noGrp="1"/>
          </p:cNvSpPr>
          <p:nvPr>
            <p:ph type="ftr" sz="quarter" idx="11"/>
          </p:nvPr>
        </p:nvSpPr>
        <p:spPr/>
        <p:txBody>
          <a:bodyPr/>
          <a:lstStyle/>
          <a:p>
            <a:endParaRPr lang="en-SE"/>
          </a:p>
        </p:txBody>
      </p:sp>
      <p:sp>
        <p:nvSpPr>
          <p:cNvPr id="7" name="Slide Number Placeholder 6">
            <a:extLst>
              <a:ext uri="{FF2B5EF4-FFF2-40B4-BE49-F238E27FC236}">
                <a16:creationId xmlns:a16="http://schemas.microsoft.com/office/drawing/2014/main" id="{D56B8D94-BDE4-434E-82CB-91F9C77D89C9}"/>
              </a:ext>
            </a:extLst>
          </p:cNvPr>
          <p:cNvSpPr>
            <a:spLocks noGrp="1"/>
          </p:cNvSpPr>
          <p:nvPr>
            <p:ph type="sldNum" sz="quarter" idx="12"/>
          </p:nvPr>
        </p:nvSpPr>
        <p:spPr/>
        <p:txBody>
          <a:bodyPr/>
          <a:lstStyle/>
          <a:p>
            <a:fld id="{35221EB6-9A4B-514E-B577-5DABAA360181}" type="slidenum">
              <a:rPr lang="en-SE" smtClean="0"/>
              <a:t>‹#›</a:t>
            </a:fld>
            <a:endParaRPr lang="en-SE"/>
          </a:p>
        </p:txBody>
      </p:sp>
      <p:sp>
        <p:nvSpPr>
          <p:cNvPr id="11" name="Title 1">
            <a:extLst>
              <a:ext uri="{FF2B5EF4-FFF2-40B4-BE49-F238E27FC236}">
                <a16:creationId xmlns:a16="http://schemas.microsoft.com/office/drawing/2014/main" id="{10ECF73C-BE15-1247-8BA1-8B58EB44F646}"/>
              </a:ext>
            </a:extLst>
          </p:cNvPr>
          <p:cNvSpPr>
            <a:spLocks noGrp="1"/>
          </p:cNvSpPr>
          <p:nvPr>
            <p:ph type="title"/>
          </p:nvPr>
        </p:nvSpPr>
        <p:spPr>
          <a:xfrm>
            <a:off x="838200" y="365126"/>
            <a:ext cx="9538252" cy="830128"/>
          </a:xfrm>
        </p:spPr>
        <p:txBody>
          <a:bodyPr/>
          <a:lstStyle/>
          <a:p>
            <a:r>
              <a:rPr lang="en-GB" dirty="0"/>
              <a:t>Click to edit Master title style</a:t>
            </a:r>
            <a:endParaRPr lang="en-SE" dirty="0"/>
          </a:p>
        </p:txBody>
      </p:sp>
      <p:pic>
        <p:nvPicPr>
          <p:cNvPr id="15" name="Picture 14" descr="A picture containing light&#10;&#10;Description automatically generated">
            <a:extLst>
              <a:ext uri="{FF2B5EF4-FFF2-40B4-BE49-F238E27FC236}">
                <a16:creationId xmlns:a16="http://schemas.microsoft.com/office/drawing/2014/main" id="{8CFB8FDF-EDD9-EE4C-8628-6830083D8664}"/>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914882" y="365125"/>
            <a:ext cx="877836" cy="830128"/>
          </a:xfrm>
          <a:prstGeom prst="rect">
            <a:avLst/>
          </a:prstGeom>
        </p:spPr>
      </p:pic>
      <p:cxnSp>
        <p:nvCxnSpPr>
          <p:cNvPr id="16" name="Straight Connector 15">
            <a:extLst>
              <a:ext uri="{FF2B5EF4-FFF2-40B4-BE49-F238E27FC236}">
                <a16:creationId xmlns:a16="http://schemas.microsoft.com/office/drawing/2014/main" id="{8C91F3DA-5824-D04E-A2A6-D27051964362}"/>
              </a:ext>
            </a:extLst>
          </p:cNvPr>
          <p:cNvCxnSpPr>
            <a:cxnSpLocks/>
          </p:cNvCxnSpPr>
          <p:nvPr userDrawn="1"/>
        </p:nvCxnSpPr>
        <p:spPr>
          <a:xfrm>
            <a:off x="828261" y="1221757"/>
            <a:ext cx="10515600"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8" name="Picture Placeholder 13">
            <a:extLst>
              <a:ext uri="{FF2B5EF4-FFF2-40B4-BE49-F238E27FC236}">
                <a16:creationId xmlns:a16="http://schemas.microsoft.com/office/drawing/2014/main" id="{356174EE-E1FC-1549-92D3-27228F8A6EC4}"/>
              </a:ext>
            </a:extLst>
          </p:cNvPr>
          <p:cNvSpPr>
            <a:spLocks noGrp="1"/>
          </p:cNvSpPr>
          <p:nvPr>
            <p:ph type="pic" sz="quarter" idx="17"/>
          </p:nvPr>
        </p:nvSpPr>
        <p:spPr>
          <a:xfrm>
            <a:off x="859398" y="1557868"/>
            <a:ext cx="3080368" cy="1867795"/>
          </a:xfrm>
          <a:solidFill>
            <a:schemeClr val="accent6"/>
          </a:solidFill>
        </p:spPr>
        <p:txBody>
          <a:bodyPr/>
          <a:lstStyle/>
          <a:p>
            <a:endParaRPr lang="en-SE"/>
          </a:p>
        </p:txBody>
      </p:sp>
      <p:sp>
        <p:nvSpPr>
          <p:cNvPr id="19" name="Picture Placeholder 13">
            <a:extLst>
              <a:ext uri="{FF2B5EF4-FFF2-40B4-BE49-F238E27FC236}">
                <a16:creationId xmlns:a16="http://schemas.microsoft.com/office/drawing/2014/main" id="{447581F5-E5A1-9941-9B80-304E1C8A22BA}"/>
              </a:ext>
            </a:extLst>
          </p:cNvPr>
          <p:cNvSpPr>
            <a:spLocks noGrp="1"/>
          </p:cNvSpPr>
          <p:nvPr>
            <p:ph type="pic" sz="quarter" idx="18"/>
          </p:nvPr>
        </p:nvSpPr>
        <p:spPr>
          <a:xfrm>
            <a:off x="859398" y="3995264"/>
            <a:ext cx="3080368" cy="1867795"/>
          </a:xfrm>
          <a:solidFill>
            <a:schemeClr val="accent6"/>
          </a:solidFill>
        </p:spPr>
        <p:txBody>
          <a:bodyPr/>
          <a:lstStyle/>
          <a:p>
            <a:endParaRPr lang="en-SE"/>
          </a:p>
        </p:txBody>
      </p:sp>
      <p:sp>
        <p:nvSpPr>
          <p:cNvPr id="22" name="Text Placeholder 2">
            <a:extLst>
              <a:ext uri="{FF2B5EF4-FFF2-40B4-BE49-F238E27FC236}">
                <a16:creationId xmlns:a16="http://schemas.microsoft.com/office/drawing/2014/main" id="{AA784B64-64BD-BA48-B359-7D4A03877177}"/>
              </a:ext>
            </a:extLst>
          </p:cNvPr>
          <p:cNvSpPr>
            <a:spLocks noGrp="1"/>
          </p:cNvSpPr>
          <p:nvPr>
            <p:ph type="body" idx="1"/>
          </p:nvPr>
        </p:nvSpPr>
        <p:spPr>
          <a:xfrm>
            <a:off x="848140" y="3486702"/>
            <a:ext cx="3090307" cy="301688"/>
          </a:xfrm>
        </p:spPr>
        <p:txBody>
          <a:bodyPr anchor="ctr">
            <a:normAutofit/>
          </a:bodyPr>
          <a:lstStyle>
            <a:lvl1pPr marL="0" indent="0">
              <a:buNone/>
              <a:defRPr sz="1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Click to edit Master text styles</a:t>
            </a:r>
          </a:p>
        </p:txBody>
      </p:sp>
      <p:sp>
        <p:nvSpPr>
          <p:cNvPr id="33" name="Text Placeholder 2">
            <a:extLst>
              <a:ext uri="{FF2B5EF4-FFF2-40B4-BE49-F238E27FC236}">
                <a16:creationId xmlns:a16="http://schemas.microsoft.com/office/drawing/2014/main" id="{EE81B823-48D0-B040-9982-F46A26004A93}"/>
              </a:ext>
            </a:extLst>
          </p:cNvPr>
          <p:cNvSpPr>
            <a:spLocks noGrp="1"/>
          </p:cNvSpPr>
          <p:nvPr>
            <p:ph type="body" idx="26"/>
          </p:nvPr>
        </p:nvSpPr>
        <p:spPr>
          <a:xfrm>
            <a:off x="848139" y="5930290"/>
            <a:ext cx="3090307" cy="301688"/>
          </a:xfrm>
        </p:spPr>
        <p:txBody>
          <a:bodyPr anchor="ctr">
            <a:normAutofit/>
          </a:bodyPr>
          <a:lstStyle>
            <a:lvl1pPr marL="0" indent="0">
              <a:buNone/>
              <a:defRPr sz="1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Click to edit Master text styles</a:t>
            </a:r>
          </a:p>
        </p:txBody>
      </p:sp>
      <p:sp>
        <p:nvSpPr>
          <p:cNvPr id="34" name="Picture Placeholder 13">
            <a:extLst>
              <a:ext uri="{FF2B5EF4-FFF2-40B4-BE49-F238E27FC236}">
                <a16:creationId xmlns:a16="http://schemas.microsoft.com/office/drawing/2014/main" id="{F6033C9C-07C1-3947-BB55-9F23F6448C4B}"/>
              </a:ext>
            </a:extLst>
          </p:cNvPr>
          <p:cNvSpPr>
            <a:spLocks noGrp="1"/>
          </p:cNvSpPr>
          <p:nvPr>
            <p:ph type="pic" sz="quarter" idx="27"/>
          </p:nvPr>
        </p:nvSpPr>
        <p:spPr>
          <a:xfrm>
            <a:off x="4567073" y="1557868"/>
            <a:ext cx="3080368" cy="1867795"/>
          </a:xfrm>
          <a:solidFill>
            <a:schemeClr val="accent6"/>
          </a:solidFill>
        </p:spPr>
        <p:txBody>
          <a:bodyPr/>
          <a:lstStyle/>
          <a:p>
            <a:endParaRPr lang="en-SE"/>
          </a:p>
        </p:txBody>
      </p:sp>
      <p:sp>
        <p:nvSpPr>
          <p:cNvPr id="35" name="Picture Placeholder 13">
            <a:extLst>
              <a:ext uri="{FF2B5EF4-FFF2-40B4-BE49-F238E27FC236}">
                <a16:creationId xmlns:a16="http://schemas.microsoft.com/office/drawing/2014/main" id="{82386599-CCDD-E642-A696-F4D5532A56E3}"/>
              </a:ext>
            </a:extLst>
          </p:cNvPr>
          <p:cNvSpPr>
            <a:spLocks noGrp="1"/>
          </p:cNvSpPr>
          <p:nvPr>
            <p:ph type="pic" sz="quarter" idx="28"/>
          </p:nvPr>
        </p:nvSpPr>
        <p:spPr>
          <a:xfrm>
            <a:off x="4567073" y="3995264"/>
            <a:ext cx="3080368" cy="1867795"/>
          </a:xfrm>
          <a:solidFill>
            <a:schemeClr val="accent6"/>
          </a:solidFill>
        </p:spPr>
        <p:txBody>
          <a:bodyPr/>
          <a:lstStyle/>
          <a:p>
            <a:endParaRPr lang="en-SE"/>
          </a:p>
        </p:txBody>
      </p:sp>
      <p:sp>
        <p:nvSpPr>
          <p:cNvPr id="36" name="Text Placeholder 2">
            <a:extLst>
              <a:ext uri="{FF2B5EF4-FFF2-40B4-BE49-F238E27FC236}">
                <a16:creationId xmlns:a16="http://schemas.microsoft.com/office/drawing/2014/main" id="{B61E2E21-BE07-564D-9F0D-C5463C6B6CDF}"/>
              </a:ext>
            </a:extLst>
          </p:cNvPr>
          <p:cNvSpPr>
            <a:spLocks noGrp="1"/>
          </p:cNvSpPr>
          <p:nvPr>
            <p:ph type="body" idx="29"/>
          </p:nvPr>
        </p:nvSpPr>
        <p:spPr>
          <a:xfrm>
            <a:off x="4555816" y="3486702"/>
            <a:ext cx="3090308" cy="301688"/>
          </a:xfrm>
        </p:spPr>
        <p:txBody>
          <a:bodyPr anchor="ctr">
            <a:normAutofit/>
          </a:bodyPr>
          <a:lstStyle>
            <a:lvl1pPr marL="0" indent="0">
              <a:buNone/>
              <a:defRPr sz="1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Click to edit Master text styles</a:t>
            </a:r>
          </a:p>
        </p:txBody>
      </p:sp>
      <p:sp>
        <p:nvSpPr>
          <p:cNvPr id="37" name="Text Placeholder 2">
            <a:extLst>
              <a:ext uri="{FF2B5EF4-FFF2-40B4-BE49-F238E27FC236}">
                <a16:creationId xmlns:a16="http://schemas.microsoft.com/office/drawing/2014/main" id="{90AA0173-F413-9245-8A54-18821E00AFC4}"/>
              </a:ext>
            </a:extLst>
          </p:cNvPr>
          <p:cNvSpPr>
            <a:spLocks noGrp="1"/>
          </p:cNvSpPr>
          <p:nvPr>
            <p:ph type="body" idx="30"/>
          </p:nvPr>
        </p:nvSpPr>
        <p:spPr>
          <a:xfrm>
            <a:off x="4555815" y="5930290"/>
            <a:ext cx="3090308" cy="301688"/>
          </a:xfrm>
        </p:spPr>
        <p:txBody>
          <a:bodyPr anchor="ctr">
            <a:normAutofit/>
          </a:bodyPr>
          <a:lstStyle>
            <a:lvl1pPr marL="0" indent="0">
              <a:buNone/>
              <a:defRPr sz="1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Click to edit Master text styles</a:t>
            </a:r>
          </a:p>
        </p:txBody>
      </p:sp>
      <p:sp>
        <p:nvSpPr>
          <p:cNvPr id="38" name="Picture Placeholder 13">
            <a:extLst>
              <a:ext uri="{FF2B5EF4-FFF2-40B4-BE49-F238E27FC236}">
                <a16:creationId xmlns:a16="http://schemas.microsoft.com/office/drawing/2014/main" id="{A7F7E436-ADED-E24B-8DBE-441C72DFD28B}"/>
              </a:ext>
            </a:extLst>
          </p:cNvPr>
          <p:cNvSpPr>
            <a:spLocks noGrp="1"/>
          </p:cNvSpPr>
          <p:nvPr>
            <p:ph type="pic" sz="quarter" idx="31"/>
          </p:nvPr>
        </p:nvSpPr>
        <p:spPr>
          <a:xfrm>
            <a:off x="8263491" y="1557868"/>
            <a:ext cx="3080368" cy="1867795"/>
          </a:xfrm>
          <a:solidFill>
            <a:schemeClr val="accent6"/>
          </a:solidFill>
        </p:spPr>
        <p:txBody>
          <a:bodyPr/>
          <a:lstStyle/>
          <a:p>
            <a:endParaRPr lang="en-SE"/>
          </a:p>
        </p:txBody>
      </p:sp>
      <p:sp>
        <p:nvSpPr>
          <p:cNvPr id="39" name="Picture Placeholder 13">
            <a:extLst>
              <a:ext uri="{FF2B5EF4-FFF2-40B4-BE49-F238E27FC236}">
                <a16:creationId xmlns:a16="http://schemas.microsoft.com/office/drawing/2014/main" id="{1B3C5658-CAF7-224D-A319-1FF6AC8FD861}"/>
              </a:ext>
            </a:extLst>
          </p:cNvPr>
          <p:cNvSpPr>
            <a:spLocks noGrp="1"/>
          </p:cNvSpPr>
          <p:nvPr>
            <p:ph type="pic" sz="quarter" idx="32"/>
          </p:nvPr>
        </p:nvSpPr>
        <p:spPr>
          <a:xfrm>
            <a:off x="8263491" y="3995264"/>
            <a:ext cx="3080368" cy="1867795"/>
          </a:xfrm>
          <a:solidFill>
            <a:schemeClr val="accent6"/>
          </a:solidFill>
        </p:spPr>
        <p:txBody>
          <a:bodyPr/>
          <a:lstStyle/>
          <a:p>
            <a:endParaRPr lang="en-SE"/>
          </a:p>
        </p:txBody>
      </p:sp>
      <p:sp>
        <p:nvSpPr>
          <p:cNvPr id="40" name="Text Placeholder 2">
            <a:extLst>
              <a:ext uri="{FF2B5EF4-FFF2-40B4-BE49-F238E27FC236}">
                <a16:creationId xmlns:a16="http://schemas.microsoft.com/office/drawing/2014/main" id="{4F14060D-6306-6148-9507-2F40EF4F8019}"/>
              </a:ext>
            </a:extLst>
          </p:cNvPr>
          <p:cNvSpPr>
            <a:spLocks noGrp="1"/>
          </p:cNvSpPr>
          <p:nvPr>
            <p:ph type="body" idx="33"/>
          </p:nvPr>
        </p:nvSpPr>
        <p:spPr>
          <a:xfrm>
            <a:off x="8263492" y="3509517"/>
            <a:ext cx="3090308" cy="301688"/>
          </a:xfrm>
        </p:spPr>
        <p:txBody>
          <a:bodyPr anchor="ctr">
            <a:normAutofit/>
          </a:bodyPr>
          <a:lstStyle>
            <a:lvl1pPr marL="0" indent="0">
              <a:buNone/>
              <a:defRPr sz="1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Click to edit Master text styles</a:t>
            </a:r>
          </a:p>
        </p:txBody>
      </p:sp>
      <p:sp>
        <p:nvSpPr>
          <p:cNvPr id="41" name="Text Placeholder 2">
            <a:extLst>
              <a:ext uri="{FF2B5EF4-FFF2-40B4-BE49-F238E27FC236}">
                <a16:creationId xmlns:a16="http://schemas.microsoft.com/office/drawing/2014/main" id="{73469DD7-B1A0-6248-A00B-B7F73CB98EEC}"/>
              </a:ext>
            </a:extLst>
          </p:cNvPr>
          <p:cNvSpPr>
            <a:spLocks noGrp="1"/>
          </p:cNvSpPr>
          <p:nvPr>
            <p:ph type="body" idx="34"/>
          </p:nvPr>
        </p:nvSpPr>
        <p:spPr>
          <a:xfrm>
            <a:off x="8263491" y="5953105"/>
            <a:ext cx="3090308" cy="301688"/>
          </a:xfrm>
        </p:spPr>
        <p:txBody>
          <a:bodyPr anchor="ctr">
            <a:normAutofit/>
          </a:bodyPr>
          <a:lstStyle>
            <a:lvl1pPr marL="0" indent="0">
              <a:buNone/>
              <a:defRPr sz="1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Click to edit Master text styles</a:t>
            </a:r>
          </a:p>
        </p:txBody>
      </p:sp>
    </p:spTree>
    <p:extLst>
      <p:ext uri="{BB962C8B-B14F-4D97-AF65-F5344CB8AC3E}">
        <p14:creationId xmlns:p14="http://schemas.microsoft.com/office/powerpoint/2010/main" val="15776505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ubsection ">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A264C9-BF76-3243-ADDB-8F927511EA59}"/>
              </a:ext>
            </a:extLst>
          </p:cNvPr>
          <p:cNvSpPr>
            <a:spLocks noGrp="1"/>
          </p:cNvSpPr>
          <p:nvPr>
            <p:ph type="title"/>
          </p:nvPr>
        </p:nvSpPr>
        <p:spPr>
          <a:xfrm>
            <a:off x="831850" y="1709738"/>
            <a:ext cx="10515600" cy="2852737"/>
          </a:xfrm>
        </p:spPr>
        <p:txBody>
          <a:bodyPr anchor="b">
            <a:normAutofit/>
          </a:bodyPr>
          <a:lstStyle>
            <a:lvl1pPr>
              <a:defRPr sz="4400"/>
            </a:lvl1pPr>
          </a:lstStyle>
          <a:p>
            <a:r>
              <a:rPr lang="sv-SE"/>
              <a:t>Klicka här för att ändra mall för rubrikformat</a:t>
            </a:r>
            <a:endParaRPr lang="en-SE" dirty="0"/>
          </a:p>
        </p:txBody>
      </p:sp>
      <p:sp>
        <p:nvSpPr>
          <p:cNvPr id="3" name="Text Placeholder 2">
            <a:extLst>
              <a:ext uri="{FF2B5EF4-FFF2-40B4-BE49-F238E27FC236}">
                <a16:creationId xmlns:a16="http://schemas.microsoft.com/office/drawing/2014/main" id="{32F1F8A0-9F84-094A-ADD3-F4071F7FB5A5}"/>
              </a:ext>
            </a:extLst>
          </p:cNvPr>
          <p:cNvSpPr>
            <a:spLocks noGrp="1"/>
          </p:cNvSpPr>
          <p:nvPr>
            <p:ph type="body" idx="1"/>
          </p:nvPr>
        </p:nvSpPr>
        <p:spPr>
          <a:xfrm>
            <a:off x="831850" y="4589463"/>
            <a:ext cx="10515600" cy="1500187"/>
          </a:xfrm>
        </p:spPr>
        <p:txBody>
          <a:bodyPr/>
          <a:lstStyle>
            <a:lvl1pPr marL="0" indent="0">
              <a:buNone/>
              <a:defRPr sz="24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sv-SE"/>
              <a:t>Klicka här för att ändra format på bakgrundstexten</a:t>
            </a:r>
          </a:p>
        </p:txBody>
      </p:sp>
      <p:sp>
        <p:nvSpPr>
          <p:cNvPr id="4" name="Date Placeholder 3">
            <a:extLst>
              <a:ext uri="{FF2B5EF4-FFF2-40B4-BE49-F238E27FC236}">
                <a16:creationId xmlns:a16="http://schemas.microsoft.com/office/drawing/2014/main" id="{2D930D03-AB96-6741-A3CA-A0A20D76A30A}"/>
              </a:ext>
            </a:extLst>
          </p:cNvPr>
          <p:cNvSpPr>
            <a:spLocks noGrp="1"/>
          </p:cNvSpPr>
          <p:nvPr>
            <p:ph type="dt" sz="half" idx="10"/>
          </p:nvPr>
        </p:nvSpPr>
        <p:spPr/>
        <p:txBody>
          <a:bodyPr/>
          <a:lstStyle/>
          <a:p>
            <a:fld id="{F67B3C72-E7FA-4B64-B683-794DCA102CBA}" type="datetime1">
              <a:rPr lang="sv-SE" smtClean="0"/>
              <a:t>2023-02-08</a:t>
            </a:fld>
            <a:endParaRPr lang="en-SE"/>
          </a:p>
        </p:txBody>
      </p:sp>
      <p:sp>
        <p:nvSpPr>
          <p:cNvPr id="5" name="Footer Placeholder 4">
            <a:extLst>
              <a:ext uri="{FF2B5EF4-FFF2-40B4-BE49-F238E27FC236}">
                <a16:creationId xmlns:a16="http://schemas.microsoft.com/office/drawing/2014/main" id="{A4958649-DA59-6249-9659-830BFAE36F8C}"/>
              </a:ext>
            </a:extLst>
          </p:cNvPr>
          <p:cNvSpPr>
            <a:spLocks noGrp="1"/>
          </p:cNvSpPr>
          <p:nvPr>
            <p:ph type="ftr" sz="quarter" idx="11"/>
          </p:nvPr>
        </p:nvSpPr>
        <p:spPr/>
        <p:txBody>
          <a:bodyPr/>
          <a:lstStyle/>
          <a:p>
            <a:endParaRPr lang="en-SE" dirty="0"/>
          </a:p>
        </p:txBody>
      </p:sp>
      <p:sp>
        <p:nvSpPr>
          <p:cNvPr id="6" name="Slide Number Placeholder 5">
            <a:extLst>
              <a:ext uri="{FF2B5EF4-FFF2-40B4-BE49-F238E27FC236}">
                <a16:creationId xmlns:a16="http://schemas.microsoft.com/office/drawing/2014/main" id="{28F5200F-1927-4F46-BE30-9DD64BF69A8C}"/>
              </a:ext>
            </a:extLst>
          </p:cNvPr>
          <p:cNvSpPr>
            <a:spLocks noGrp="1"/>
          </p:cNvSpPr>
          <p:nvPr>
            <p:ph type="sldNum" sz="quarter" idx="12"/>
          </p:nvPr>
        </p:nvSpPr>
        <p:spPr/>
        <p:txBody>
          <a:bodyPr/>
          <a:lstStyle/>
          <a:p>
            <a:fld id="{35221EB6-9A4B-514E-B577-5DABAA360181}" type="slidenum">
              <a:rPr lang="en-SE" smtClean="0"/>
              <a:t>‹#›</a:t>
            </a:fld>
            <a:endParaRPr lang="en-SE"/>
          </a:p>
        </p:txBody>
      </p:sp>
      <p:cxnSp>
        <p:nvCxnSpPr>
          <p:cNvPr id="10" name="Straight Connector 9">
            <a:extLst>
              <a:ext uri="{FF2B5EF4-FFF2-40B4-BE49-F238E27FC236}">
                <a16:creationId xmlns:a16="http://schemas.microsoft.com/office/drawing/2014/main" id="{851391E7-28F3-DC4F-95FB-31038B3C7FF8}"/>
              </a:ext>
            </a:extLst>
          </p:cNvPr>
          <p:cNvCxnSpPr>
            <a:cxnSpLocks/>
          </p:cNvCxnSpPr>
          <p:nvPr userDrawn="1"/>
        </p:nvCxnSpPr>
        <p:spPr>
          <a:xfrm flipH="1">
            <a:off x="0" y="6811702"/>
            <a:ext cx="12192000" cy="0"/>
          </a:xfrm>
          <a:prstGeom prst="line">
            <a:avLst/>
          </a:prstGeom>
          <a:ln w="101600"/>
        </p:spPr>
        <p:style>
          <a:lnRef idx="1">
            <a:schemeClr val="accent1"/>
          </a:lnRef>
          <a:fillRef idx="0">
            <a:schemeClr val="accent1"/>
          </a:fillRef>
          <a:effectRef idx="0">
            <a:schemeClr val="accent1"/>
          </a:effectRef>
          <a:fontRef idx="minor">
            <a:schemeClr val="tx1"/>
          </a:fontRef>
        </p:style>
      </p:cxnSp>
      <p:pic>
        <p:nvPicPr>
          <p:cNvPr id="9" name="Picture 8" descr="A close up of a logo&#10;&#10;Description automatically generated">
            <a:extLst>
              <a:ext uri="{FF2B5EF4-FFF2-40B4-BE49-F238E27FC236}">
                <a16:creationId xmlns:a16="http://schemas.microsoft.com/office/drawing/2014/main" id="{86C374B5-CC58-8140-9E62-5C3A9B6E7712}"/>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8179434" y="171283"/>
            <a:ext cx="3605531" cy="783426"/>
          </a:xfrm>
          <a:prstGeom prst="rect">
            <a:avLst/>
          </a:prstGeom>
        </p:spPr>
      </p:pic>
    </p:spTree>
    <p:extLst>
      <p:ext uri="{BB962C8B-B14F-4D97-AF65-F5344CB8AC3E}">
        <p14:creationId xmlns:p14="http://schemas.microsoft.com/office/powerpoint/2010/main" val="3402393816"/>
      </p:ext>
    </p:extLst>
  </p:cSld>
  <p:clrMapOvr>
    <a:overrideClrMapping bg1="lt1" tx1="dk1" bg2="lt2" tx2="dk2" accent1="accent1" accent2="accent2" accent3="accent3" accent4="accent4" accent5="accent5" accent6="accent6" hlink="hlink" folHlink="folHlink"/>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_with pictu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4F174E-2009-424F-B0C8-A832C2EF0A64}"/>
              </a:ext>
            </a:extLst>
          </p:cNvPr>
          <p:cNvSpPr>
            <a:spLocks noGrp="1"/>
          </p:cNvSpPr>
          <p:nvPr>
            <p:ph type="title"/>
          </p:nvPr>
        </p:nvSpPr>
        <p:spPr/>
        <p:txBody>
          <a:bodyPr/>
          <a:lstStyle/>
          <a:p>
            <a:r>
              <a:rPr lang="en-GB" dirty="0"/>
              <a:t>Click to edit Master title style</a:t>
            </a:r>
            <a:endParaRPr lang="en-SE" dirty="0"/>
          </a:p>
        </p:txBody>
      </p:sp>
      <p:sp>
        <p:nvSpPr>
          <p:cNvPr id="3" name="Date Placeholder 2">
            <a:extLst>
              <a:ext uri="{FF2B5EF4-FFF2-40B4-BE49-F238E27FC236}">
                <a16:creationId xmlns:a16="http://schemas.microsoft.com/office/drawing/2014/main" id="{38BDCA0F-AE71-0F44-9687-1C76391BA66F}"/>
              </a:ext>
            </a:extLst>
          </p:cNvPr>
          <p:cNvSpPr>
            <a:spLocks noGrp="1"/>
          </p:cNvSpPr>
          <p:nvPr>
            <p:ph type="dt" sz="half" idx="10"/>
          </p:nvPr>
        </p:nvSpPr>
        <p:spPr/>
        <p:txBody>
          <a:bodyPr/>
          <a:lstStyle/>
          <a:p>
            <a:fld id="{74820CA9-D4E8-4D17-BDE8-2426ECB9D2DD}" type="datetime1">
              <a:rPr lang="sv-SE" smtClean="0"/>
              <a:t>2023-02-08</a:t>
            </a:fld>
            <a:endParaRPr lang="en-SE"/>
          </a:p>
        </p:txBody>
      </p:sp>
      <p:sp>
        <p:nvSpPr>
          <p:cNvPr id="4" name="Footer Placeholder 3">
            <a:extLst>
              <a:ext uri="{FF2B5EF4-FFF2-40B4-BE49-F238E27FC236}">
                <a16:creationId xmlns:a16="http://schemas.microsoft.com/office/drawing/2014/main" id="{251A794B-E4C2-F548-9DC8-6DA8D955004B}"/>
              </a:ext>
            </a:extLst>
          </p:cNvPr>
          <p:cNvSpPr>
            <a:spLocks noGrp="1"/>
          </p:cNvSpPr>
          <p:nvPr>
            <p:ph type="ftr" sz="quarter" idx="11"/>
          </p:nvPr>
        </p:nvSpPr>
        <p:spPr/>
        <p:txBody>
          <a:bodyPr/>
          <a:lstStyle/>
          <a:p>
            <a:endParaRPr lang="en-SE"/>
          </a:p>
        </p:txBody>
      </p:sp>
      <p:sp>
        <p:nvSpPr>
          <p:cNvPr id="5" name="Slide Number Placeholder 4">
            <a:extLst>
              <a:ext uri="{FF2B5EF4-FFF2-40B4-BE49-F238E27FC236}">
                <a16:creationId xmlns:a16="http://schemas.microsoft.com/office/drawing/2014/main" id="{3464EF22-443C-0943-9BE4-46B9E67116AE}"/>
              </a:ext>
            </a:extLst>
          </p:cNvPr>
          <p:cNvSpPr>
            <a:spLocks noGrp="1"/>
          </p:cNvSpPr>
          <p:nvPr>
            <p:ph type="sldNum" sz="quarter" idx="12"/>
          </p:nvPr>
        </p:nvSpPr>
        <p:spPr/>
        <p:txBody>
          <a:bodyPr/>
          <a:lstStyle/>
          <a:p>
            <a:fld id="{35221EB6-9A4B-514E-B577-5DABAA360181}" type="slidenum">
              <a:rPr lang="en-SE" smtClean="0"/>
              <a:t>‹#›</a:t>
            </a:fld>
            <a:endParaRPr lang="en-SE"/>
          </a:p>
        </p:txBody>
      </p:sp>
      <p:pic>
        <p:nvPicPr>
          <p:cNvPr id="6" name="Picture 5" descr="A picture containing light&#10;&#10;Description automatically generated">
            <a:extLst>
              <a:ext uri="{FF2B5EF4-FFF2-40B4-BE49-F238E27FC236}">
                <a16:creationId xmlns:a16="http://schemas.microsoft.com/office/drawing/2014/main" id="{64C5191F-EB5B-1C44-B84B-B2F3AFC4D156}"/>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914882" y="365125"/>
            <a:ext cx="877836" cy="830128"/>
          </a:xfrm>
          <a:prstGeom prst="rect">
            <a:avLst/>
          </a:prstGeom>
        </p:spPr>
      </p:pic>
      <p:sp>
        <p:nvSpPr>
          <p:cNvPr id="17" name="Picture Placeholder 13">
            <a:extLst>
              <a:ext uri="{FF2B5EF4-FFF2-40B4-BE49-F238E27FC236}">
                <a16:creationId xmlns:a16="http://schemas.microsoft.com/office/drawing/2014/main" id="{1390964C-B744-9A45-A187-7409C43502F2}"/>
              </a:ext>
            </a:extLst>
          </p:cNvPr>
          <p:cNvSpPr>
            <a:spLocks noGrp="1"/>
          </p:cNvSpPr>
          <p:nvPr>
            <p:ph type="pic" sz="quarter" idx="15"/>
          </p:nvPr>
        </p:nvSpPr>
        <p:spPr>
          <a:xfrm>
            <a:off x="837825" y="1782662"/>
            <a:ext cx="7772775" cy="4420913"/>
          </a:xfrm>
          <a:solidFill>
            <a:schemeClr val="accent6"/>
          </a:solidFill>
        </p:spPr>
        <p:txBody>
          <a:bodyPr/>
          <a:lstStyle/>
          <a:p>
            <a:endParaRPr lang="en-SE" dirty="0"/>
          </a:p>
        </p:txBody>
      </p:sp>
    </p:spTree>
    <p:extLst>
      <p:ext uri="{BB962C8B-B14F-4D97-AF65-F5344CB8AC3E}">
        <p14:creationId xmlns:p14="http://schemas.microsoft.com/office/powerpoint/2010/main" val="118403051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_with vide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4F174E-2009-424F-B0C8-A832C2EF0A64}"/>
              </a:ext>
            </a:extLst>
          </p:cNvPr>
          <p:cNvSpPr>
            <a:spLocks noGrp="1"/>
          </p:cNvSpPr>
          <p:nvPr>
            <p:ph type="title"/>
          </p:nvPr>
        </p:nvSpPr>
        <p:spPr/>
        <p:txBody>
          <a:bodyPr/>
          <a:lstStyle/>
          <a:p>
            <a:r>
              <a:rPr lang="en-GB" dirty="0"/>
              <a:t>Click to edit Master title style</a:t>
            </a:r>
            <a:endParaRPr lang="en-SE" dirty="0"/>
          </a:p>
        </p:txBody>
      </p:sp>
      <p:sp>
        <p:nvSpPr>
          <p:cNvPr id="3" name="Date Placeholder 2">
            <a:extLst>
              <a:ext uri="{FF2B5EF4-FFF2-40B4-BE49-F238E27FC236}">
                <a16:creationId xmlns:a16="http://schemas.microsoft.com/office/drawing/2014/main" id="{38BDCA0F-AE71-0F44-9687-1C76391BA66F}"/>
              </a:ext>
            </a:extLst>
          </p:cNvPr>
          <p:cNvSpPr>
            <a:spLocks noGrp="1"/>
          </p:cNvSpPr>
          <p:nvPr>
            <p:ph type="dt" sz="half" idx="10"/>
          </p:nvPr>
        </p:nvSpPr>
        <p:spPr/>
        <p:txBody>
          <a:bodyPr/>
          <a:lstStyle/>
          <a:p>
            <a:fld id="{4CCD1350-2DEC-48B6-98C5-602C2781BE45}" type="datetime1">
              <a:rPr lang="sv-SE" smtClean="0"/>
              <a:t>2023-02-08</a:t>
            </a:fld>
            <a:endParaRPr lang="en-SE"/>
          </a:p>
        </p:txBody>
      </p:sp>
      <p:sp>
        <p:nvSpPr>
          <p:cNvPr id="4" name="Footer Placeholder 3">
            <a:extLst>
              <a:ext uri="{FF2B5EF4-FFF2-40B4-BE49-F238E27FC236}">
                <a16:creationId xmlns:a16="http://schemas.microsoft.com/office/drawing/2014/main" id="{251A794B-E4C2-F548-9DC8-6DA8D955004B}"/>
              </a:ext>
            </a:extLst>
          </p:cNvPr>
          <p:cNvSpPr>
            <a:spLocks noGrp="1"/>
          </p:cNvSpPr>
          <p:nvPr>
            <p:ph type="ftr" sz="quarter" idx="11"/>
          </p:nvPr>
        </p:nvSpPr>
        <p:spPr/>
        <p:txBody>
          <a:bodyPr/>
          <a:lstStyle/>
          <a:p>
            <a:endParaRPr lang="en-SE"/>
          </a:p>
        </p:txBody>
      </p:sp>
      <p:sp>
        <p:nvSpPr>
          <p:cNvPr id="5" name="Slide Number Placeholder 4">
            <a:extLst>
              <a:ext uri="{FF2B5EF4-FFF2-40B4-BE49-F238E27FC236}">
                <a16:creationId xmlns:a16="http://schemas.microsoft.com/office/drawing/2014/main" id="{3464EF22-443C-0943-9BE4-46B9E67116AE}"/>
              </a:ext>
            </a:extLst>
          </p:cNvPr>
          <p:cNvSpPr>
            <a:spLocks noGrp="1"/>
          </p:cNvSpPr>
          <p:nvPr>
            <p:ph type="sldNum" sz="quarter" idx="12"/>
          </p:nvPr>
        </p:nvSpPr>
        <p:spPr/>
        <p:txBody>
          <a:bodyPr/>
          <a:lstStyle/>
          <a:p>
            <a:fld id="{35221EB6-9A4B-514E-B577-5DABAA360181}" type="slidenum">
              <a:rPr lang="en-SE" smtClean="0"/>
              <a:t>‹#›</a:t>
            </a:fld>
            <a:endParaRPr lang="en-SE"/>
          </a:p>
        </p:txBody>
      </p:sp>
      <p:pic>
        <p:nvPicPr>
          <p:cNvPr id="6" name="Picture 5" descr="A picture containing light&#10;&#10;Description automatically generated">
            <a:extLst>
              <a:ext uri="{FF2B5EF4-FFF2-40B4-BE49-F238E27FC236}">
                <a16:creationId xmlns:a16="http://schemas.microsoft.com/office/drawing/2014/main" id="{64C5191F-EB5B-1C44-B84B-B2F3AFC4D156}"/>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914882" y="365125"/>
            <a:ext cx="877836" cy="830128"/>
          </a:xfrm>
          <a:prstGeom prst="rect">
            <a:avLst/>
          </a:prstGeom>
        </p:spPr>
      </p:pic>
      <p:sp>
        <p:nvSpPr>
          <p:cNvPr id="8" name="Media Placeholder 7">
            <a:extLst>
              <a:ext uri="{FF2B5EF4-FFF2-40B4-BE49-F238E27FC236}">
                <a16:creationId xmlns:a16="http://schemas.microsoft.com/office/drawing/2014/main" id="{45AE5EBC-233F-D545-830B-F2A20FC31F60}"/>
              </a:ext>
            </a:extLst>
          </p:cNvPr>
          <p:cNvSpPr>
            <a:spLocks noGrp="1"/>
          </p:cNvSpPr>
          <p:nvPr>
            <p:ph type="media" sz="quarter" idx="16"/>
          </p:nvPr>
        </p:nvSpPr>
        <p:spPr>
          <a:xfrm>
            <a:off x="838200" y="1782662"/>
            <a:ext cx="7772400" cy="4420913"/>
          </a:xfrm>
          <a:solidFill>
            <a:schemeClr val="accent6"/>
          </a:solidFill>
        </p:spPr>
        <p:txBody>
          <a:bodyPr/>
          <a:lstStyle/>
          <a:p>
            <a:endParaRPr lang="en-SE"/>
          </a:p>
        </p:txBody>
      </p:sp>
    </p:spTree>
    <p:extLst>
      <p:ext uri="{BB962C8B-B14F-4D97-AF65-F5344CB8AC3E}">
        <p14:creationId xmlns:p14="http://schemas.microsoft.com/office/powerpoint/2010/main" val="230843659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Fulllscreen_picture">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E6BD42F-83EF-3841-8EA4-27AA5DF5B21A}"/>
              </a:ext>
            </a:extLst>
          </p:cNvPr>
          <p:cNvSpPr>
            <a:spLocks noGrp="1"/>
          </p:cNvSpPr>
          <p:nvPr>
            <p:ph type="dt" sz="half" idx="10"/>
          </p:nvPr>
        </p:nvSpPr>
        <p:spPr/>
        <p:txBody>
          <a:bodyPr/>
          <a:lstStyle/>
          <a:p>
            <a:fld id="{F851BF11-EC35-4831-AF84-4D7330E2EEAB}" type="datetime1">
              <a:rPr lang="sv-SE" smtClean="0"/>
              <a:t>2023-02-08</a:t>
            </a:fld>
            <a:endParaRPr lang="en-SE"/>
          </a:p>
        </p:txBody>
      </p:sp>
      <p:sp>
        <p:nvSpPr>
          <p:cNvPr id="3" name="Footer Placeholder 2">
            <a:extLst>
              <a:ext uri="{FF2B5EF4-FFF2-40B4-BE49-F238E27FC236}">
                <a16:creationId xmlns:a16="http://schemas.microsoft.com/office/drawing/2014/main" id="{7229E445-FFCE-824B-91C8-078F5DD7C037}"/>
              </a:ext>
            </a:extLst>
          </p:cNvPr>
          <p:cNvSpPr>
            <a:spLocks noGrp="1"/>
          </p:cNvSpPr>
          <p:nvPr>
            <p:ph type="ftr" sz="quarter" idx="11"/>
          </p:nvPr>
        </p:nvSpPr>
        <p:spPr/>
        <p:txBody>
          <a:bodyPr/>
          <a:lstStyle/>
          <a:p>
            <a:endParaRPr lang="en-SE"/>
          </a:p>
        </p:txBody>
      </p:sp>
      <p:sp>
        <p:nvSpPr>
          <p:cNvPr id="4" name="Slide Number Placeholder 3">
            <a:extLst>
              <a:ext uri="{FF2B5EF4-FFF2-40B4-BE49-F238E27FC236}">
                <a16:creationId xmlns:a16="http://schemas.microsoft.com/office/drawing/2014/main" id="{314767EA-1C3A-354F-B983-F9CDC1BAC911}"/>
              </a:ext>
            </a:extLst>
          </p:cNvPr>
          <p:cNvSpPr>
            <a:spLocks noGrp="1"/>
          </p:cNvSpPr>
          <p:nvPr>
            <p:ph type="sldNum" sz="quarter" idx="12"/>
          </p:nvPr>
        </p:nvSpPr>
        <p:spPr/>
        <p:txBody>
          <a:bodyPr/>
          <a:lstStyle/>
          <a:p>
            <a:fld id="{35221EB6-9A4B-514E-B577-5DABAA360181}" type="slidenum">
              <a:rPr lang="en-SE" smtClean="0"/>
              <a:t>‹#›</a:t>
            </a:fld>
            <a:endParaRPr lang="en-SE"/>
          </a:p>
        </p:txBody>
      </p:sp>
      <p:pic>
        <p:nvPicPr>
          <p:cNvPr id="5" name="Picture 4" descr="A picture containing light&#10;&#10;Description automatically generated">
            <a:extLst>
              <a:ext uri="{FF2B5EF4-FFF2-40B4-BE49-F238E27FC236}">
                <a16:creationId xmlns:a16="http://schemas.microsoft.com/office/drawing/2014/main" id="{5B33360A-A874-F446-9FC4-40921D7CCA21}"/>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914882" y="365125"/>
            <a:ext cx="877836" cy="830128"/>
          </a:xfrm>
          <a:prstGeom prst="rect">
            <a:avLst/>
          </a:prstGeom>
        </p:spPr>
      </p:pic>
      <p:sp>
        <p:nvSpPr>
          <p:cNvPr id="7" name="Picture Placeholder 13">
            <a:extLst>
              <a:ext uri="{FF2B5EF4-FFF2-40B4-BE49-F238E27FC236}">
                <a16:creationId xmlns:a16="http://schemas.microsoft.com/office/drawing/2014/main" id="{A490B878-6ECA-EE4F-9B5C-354F90AB037E}"/>
              </a:ext>
            </a:extLst>
          </p:cNvPr>
          <p:cNvSpPr>
            <a:spLocks noGrp="1"/>
          </p:cNvSpPr>
          <p:nvPr>
            <p:ph type="pic" sz="quarter" idx="15"/>
          </p:nvPr>
        </p:nvSpPr>
        <p:spPr>
          <a:xfrm>
            <a:off x="0" y="0"/>
            <a:ext cx="12192000" cy="6858000"/>
          </a:xfrm>
          <a:solidFill>
            <a:schemeClr val="accent6"/>
          </a:solidFill>
        </p:spPr>
        <p:txBody>
          <a:bodyPr/>
          <a:lstStyle/>
          <a:p>
            <a:endParaRPr lang="en-SE" dirty="0"/>
          </a:p>
        </p:txBody>
      </p:sp>
    </p:spTree>
    <p:extLst>
      <p:ext uri="{BB962C8B-B14F-4D97-AF65-F5344CB8AC3E}">
        <p14:creationId xmlns:p14="http://schemas.microsoft.com/office/powerpoint/2010/main" val="53223134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Fullscreen_video">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E6BD42F-83EF-3841-8EA4-27AA5DF5B21A}"/>
              </a:ext>
            </a:extLst>
          </p:cNvPr>
          <p:cNvSpPr>
            <a:spLocks noGrp="1"/>
          </p:cNvSpPr>
          <p:nvPr>
            <p:ph type="dt" sz="half" idx="10"/>
          </p:nvPr>
        </p:nvSpPr>
        <p:spPr/>
        <p:txBody>
          <a:bodyPr/>
          <a:lstStyle/>
          <a:p>
            <a:fld id="{A4327F4A-5893-4B25-8981-CD664523FAE5}" type="datetime1">
              <a:rPr lang="sv-SE" smtClean="0"/>
              <a:t>2023-02-08</a:t>
            </a:fld>
            <a:endParaRPr lang="en-SE"/>
          </a:p>
        </p:txBody>
      </p:sp>
      <p:sp>
        <p:nvSpPr>
          <p:cNvPr id="3" name="Footer Placeholder 2">
            <a:extLst>
              <a:ext uri="{FF2B5EF4-FFF2-40B4-BE49-F238E27FC236}">
                <a16:creationId xmlns:a16="http://schemas.microsoft.com/office/drawing/2014/main" id="{7229E445-FFCE-824B-91C8-078F5DD7C037}"/>
              </a:ext>
            </a:extLst>
          </p:cNvPr>
          <p:cNvSpPr>
            <a:spLocks noGrp="1"/>
          </p:cNvSpPr>
          <p:nvPr>
            <p:ph type="ftr" sz="quarter" idx="11"/>
          </p:nvPr>
        </p:nvSpPr>
        <p:spPr/>
        <p:txBody>
          <a:bodyPr/>
          <a:lstStyle/>
          <a:p>
            <a:endParaRPr lang="en-SE"/>
          </a:p>
        </p:txBody>
      </p:sp>
      <p:sp>
        <p:nvSpPr>
          <p:cNvPr id="4" name="Slide Number Placeholder 3">
            <a:extLst>
              <a:ext uri="{FF2B5EF4-FFF2-40B4-BE49-F238E27FC236}">
                <a16:creationId xmlns:a16="http://schemas.microsoft.com/office/drawing/2014/main" id="{314767EA-1C3A-354F-B983-F9CDC1BAC911}"/>
              </a:ext>
            </a:extLst>
          </p:cNvPr>
          <p:cNvSpPr>
            <a:spLocks noGrp="1"/>
          </p:cNvSpPr>
          <p:nvPr>
            <p:ph type="sldNum" sz="quarter" idx="12"/>
          </p:nvPr>
        </p:nvSpPr>
        <p:spPr/>
        <p:txBody>
          <a:bodyPr/>
          <a:lstStyle/>
          <a:p>
            <a:fld id="{35221EB6-9A4B-514E-B577-5DABAA360181}" type="slidenum">
              <a:rPr lang="en-SE" smtClean="0"/>
              <a:t>‹#›</a:t>
            </a:fld>
            <a:endParaRPr lang="en-SE"/>
          </a:p>
        </p:txBody>
      </p:sp>
      <p:pic>
        <p:nvPicPr>
          <p:cNvPr id="5" name="Picture 4" descr="A picture containing light&#10;&#10;Description automatically generated">
            <a:extLst>
              <a:ext uri="{FF2B5EF4-FFF2-40B4-BE49-F238E27FC236}">
                <a16:creationId xmlns:a16="http://schemas.microsoft.com/office/drawing/2014/main" id="{5B33360A-A874-F446-9FC4-40921D7CCA21}"/>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914882" y="365125"/>
            <a:ext cx="877836" cy="830128"/>
          </a:xfrm>
          <a:prstGeom prst="rect">
            <a:avLst/>
          </a:prstGeom>
        </p:spPr>
      </p:pic>
      <p:sp>
        <p:nvSpPr>
          <p:cNvPr id="8" name="Media Placeholder 7">
            <a:extLst>
              <a:ext uri="{FF2B5EF4-FFF2-40B4-BE49-F238E27FC236}">
                <a16:creationId xmlns:a16="http://schemas.microsoft.com/office/drawing/2014/main" id="{805D0F14-08B0-2246-9094-3BAFC7C93BEC}"/>
              </a:ext>
            </a:extLst>
          </p:cNvPr>
          <p:cNvSpPr>
            <a:spLocks noGrp="1"/>
          </p:cNvSpPr>
          <p:nvPr>
            <p:ph type="media" sz="quarter" idx="16"/>
          </p:nvPr>
        </p:nvSpPr>
        <p:spPr>
          <a:xfrm>
            <a:off x="0" y="0"/>
            <a:ext cx="12192000" cy="6858000"/>
          </a:xfrm>
          <a:solidFill>
            <a:schemeClr val="accent6"/>
          </a:solidFill>
        </p:spPr>
        <p:txBody>
          <a:bodyPr/>
          <a:lstStyle/>
          <a:p>
            <a:endParaRPr lang="en-SE"/>
          </a:p>
        </p:txBody>
      </p:sp>
    </p:spTree>
    <p:extLst>
      <p:ext uri="{BB962C8B-B14F-4D97-AF65-F5344CB8AC3E}">
        <p14:creationId xmlns:p14="http://schemas.microsoft.com/office/powerpoint/2010/main" val="372145820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One column_with our host unis">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305D550-5E0E-6842-AD2C-E0BDAD2BA9BD}"/>
              </a:ext>
            </a:extLst>
          </p:cNvPr>
          <p:cNvSpPr>
            <a:spLocks noGrp="1"/>
          </p:cNvSpPr>
          <p:nvPr>
            <p:ph type="dt" sz="half" idx="10"/>
          </p:nvPr>
        </p:nvSpPr>
        <p:spPr/>
        <p:txBody>
          <a:bodyPr/>
          <a:lstStyle/>
          <a:p>
            <a:fld id="{DEE96976-1C7B-42BA-AC7E-C7467F00F411}" type="datetime1">
              <a:rPr lang="sv-SE" smtClean="0"/>
              <a:t>2023-02-08</a:t>
            </a:fld>
            <a:endParaRPr lang="en-SE"/>
          </a:p>
        </p:txBody>
      </p:sp>
      <p:sp>
        <p:nvSpPr>
          <p:cNvPr id="5" name="Footer Placeholder 4">
            <a:extLst>
              <a:ext uri="{FF2B5EF4-FFF2-40B4-BE49-F238E27FC236}">
                <a16:creationId xmlns:a16="http://schemas.microsoft.com/office/drawing/2014/main" id="{BED6EA67-6DCC-2042-B535-F6224CF7B0B2}"/>
              </a:ext>
            </a:extLst>
          </p:cNvPr>
          <p:cNvSpPr>
            <a:spLocks noGrp="1"/>
          </p:cNvSpPr>
          <p:nvPr>
            <p:ph type="ftr" sz="quarter" idx="11"/>
          </p:nvPr>
        </p:nvSpPr>
        <p:spPr/>
        <p:txBody>
          <a:bodyPr/>
          <a:lstStyle/>
          <a:p>
            <a:endParaRPr lang="en-SE"/>
          </a:p>
        </p:txBody>
      </p:sp>
      <p:sp>
        <p:nvSpPr>
          <p:cNvPr id="6" name="Slide Number Placeholder 5">
            <a:extLst>
              <a:ext uri="{FF2B5EF4-FFF2-40B4-BE49-F238E27FC236}">
                <a16:creationId xmlns:a16="http://schemas.microsoft.com/office/drawing/2014/main" id="{768B8E06-7C96-2343-B7D2-45C29010D205}"/>
              </a:ext>
            </a:extLst>
          </p:cNvPr>
          <p:cNvSpPr>
            <a:spLocks noGrp="1"/>
          </p:cNvSpPr>
          <p:nvPr>
            <p:ph type="sldNum" sz="quarter" idx="12"/>
          </p:nvPr>
        </p:nvSpPr>
        <p:spPr/>
        <p:txBody>
          <a:bodyPr/>
          <a:lstStyle/>
          <a:p>
            <a:fld id="{35221EB6-9A4B-514E-B577-5DABAA360181}" type="slidenum">
              <a:rPr lang="en-SE" smtClean="0"/>
              <a:t>‹#›</a:t>
            </a:fld>
            <a:endParaRPr lang="en-SE"/>
          </a:p>
        </p:txBody>
      </p:sp>
      <p:sp>
        <p:nvSpPr>
          <p:cNvPr id="9" name="Content Placeholder 2">
            <a:extLst>
              <a:ext uri="{FF2B5EF4-FFF2-40B4-BE49-F238E27FC236}">
                <a16:creationId xmlns:a16="http://schemas.microsoft.com/office/drawing/2014/main" id="{B83D36E5-D324-7643-8C5F-81F84C8CFC4A}"/>
              </a:ext>
            </a:extLst>
          </p:cNvPr>
          <p:cNvSpPr>
            <a:spLocks noGrp="1"/>
          </p:cNvSpPr>
          <p:nvPr>
            <p:ph idx="1"/>
          </p:nvPr>
        </p:nvSpPr>
        <p:spPr>
          <a:xfrm>
            <a:off x="838200" y="1620455"/>
            <a:ext cx="10515600" cy="4556507"/>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GB" dirty="0"/>
              <a:t>Click to edit Master text styles</a:t>
            </a:r>
          </a:p>
        </p:txBody>
      </p:sp>
      <p:cxnSp>
        <p:nvCxnSpPr>
          <p:cNvPr id="12" name="Straight Connector 11">
            <a:extLst>
              <a:ext uri="{FF2B5EF4-FFF2-40B4-BE49-F238E27FC236}">
                <a16:creationId xmlns:a16="http://schemas.microsoft.com/office/drawing/2014/main" id="{D21A624C-EAFE-AB41-BE6A-6CA890D880EA}"/>
              </a:ext>
            </a:extLst>
          </p:cNvPr>
          <p:cNvCxnSpPr>
            <a:cxnSpLocks/>
          </p:cNvCxnSpPr>
          <p:nvPr userDrawn="1"/>
        </p:nvCxnSpPr>
        <p:spPr>
          <a:xfrm>
            <a:off x="778710" y="1395378"/>
            <a:ext cx="10515600"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3" name="Picture 12" descr="A picture containing food&#10;&#10;Description automatically generated">
            <a:extLst>
              <a:ext uri="{FF2B5EF4-FFF2-40B4-BE49-F238E27FC236}">
                <a16:creationId xmlns:a16="http://schemas.microsoft.com/office/drawing/2014/main" id="{9D321763-2196-5949-A4C4-5C6095E8386A}"/>
              </a:ext>
            </a:extLst>
          </p:cNvPr>
          <p:cNvPicPr>
            <a:picLocks noChangeAspect="1"/>
          </p:cNvPicPr>
          <p:nvPr userDrawn="1"/>
        </p:nvPicPr>
        <p:blipFill>
          <a:blip r:embed="rId2"/>
          <a:stretch>
            <a:fillRect/>
          </a:stretch>
        </p:blipFill>
        <p:spPr>
          <a:xfrm>
            <a:off x="8295767" y="486408"/>
            <a:ext cx="3058033" cy="768350"/>
          </a:xfrm>
          <a:prstGeom prst="rect">
            <a:avLst/>
          </a:prstGeom>
        </p:spPr>
      </p:pic>
      <p:pic>
        <p:nvPicPr>
          <p:cNvPr id="14" name="Picture 13" descr="A close up of a logo&#10;&#10;Description automatically generated">
            <a:extLst>
              <a:ext uri="{FF2B5EF4-FFF2-40B4-BE49-F238E27FC236}">
                <a16:creationId xmlns:a16="http://schemas.microsoft.com/office/drawing/2014/main" id="{0C5AE585-8785-0240-9577-627154EBD35F}"/>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778710" y="486408"/>
            <a:ext cx="3605531" cy="783426"/>
          </a:xfrm>
          <a:prstGeom prst="rect">
            <a:avLst/>
          </a:prstGeom>
        </p:spPr>
      </p:pic>
      <p:cxnSp>
        <p:nvCxnSpPr>
          <p:cNvPr id="15" name="Straight Connector 14">
            <a:extLst>
              <a:ext uri="{FF2B5EF4-FFF2-40B4-BE49-F238E27FC236}">
                <a16:creationId xmlns:a16="http://schemas.microsoft.com/office/drawing/2014/main" id="{00F62C54-D600-CB4A-A78F-B235D2C97A20}"/>
              </a:ext>
            </a:extLst>
          </p:cNvPr>
          <p:cNvCxnSpPr>
            <a:cxnSpLocks/>
          </p:cNvCxnSpPr>
          <p:nvPr userDrawn="1"/>
        </p:nvCxnSpPr>
        <p:spPr>
          <a:xfrm flipH="1">
            <a:off x="0" y="6811702"/>
            <a:ext cx="12192000" cy="0"/>
          </a:xfrm>
          <a:prstGeom prst="line">
            <a:avLst/>
          </a:prstGeom>
          <a:ln w="1016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919326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genda_with pictu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437EE6-FCB6-694E-84DA-F54906F139F6}"/>
              </a:ext>
            </a:extLst>
          </p:cNvPr>
          <p:cNvSpPr>
            <a:spLocks noGrp="1"/>
          </p:cNvSpPr>
          <p:nvPr>
            <p:ph type="title"/>
          </p:nvPr>
        </p:nvSpPr>
        <p:spPr>
          <a:xfrm>
            <a:off x="6097588" y="1195253"/>
            <a:ext cx="5256212" cy="917325"/>
          </a:xfrm>
        </p:spPr>
        <p:txBody>
          <a:bodyPr anchor="b"/>
          <a:lstStyle>
            <a:lvl1pPr>
              <a:defRPr sz="3200"/>
            </a:lvl1pPr>
          </a:lstStyle>
          <a:p>
            <a:r>
              <a:rPr lang="sv-SE"/>
              <a:t>Klicka här för att ändra mall för rubrikformat</a:t>
            </a:r>
            <a:endParaRPr lang="en-SE" dirty="0"/>
          </a:p>
        </p:txBody>
      </p:sp>
      <p:sp>
        <p:nvSpPr>
          <p:cNvPr id="3" name="Picture Placeholder 2">
            <a:extLst>
              <a:ext uri="{FF2B5EF4-FFF2-40B4-BE49-F238E27FC236}">
                <a16:creationId xmlns:a16="http://schemas.microsoft.com/office/drawing/2014/main" id="{48CCE356-D3BC-754A-9BBF-EB1FA1E8A83F}"/>
              </a:ext>
            </a:extLst>
          </p:cNvPr>
          <p:cNvSpPr>
            <a:spLocks noGrp="1"/>
          </p:cNvSpPr>
          <p:nvPr>
            <p:ph type="pic" idx="1"/>
          </p:nvPr>
        </p:nvSpPr>
        <p:spPr>
          <a:xfrm>
            <a:off x="0" y="0"/>
            <a:ext cx="5224041" cy="6857999"/>
          </a:xfrm>
          <a:solidFill>
            <a:schemeClr val="accent5"/>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sv-SE"/>
              <a:t>Klicka på ikonen för att lägga till en bild</a:t>
            </a:r>
            <a:endParaRPr lang="en-SE" dirty="0"/>
          </a:p>
        </p:txBody>
      </p:sp>
      <p:sp>
        <p:nvSpPr>
          <p:cNvPr id="4" name="Text Placeholder 3">
            <a:extLst>
              <a:ext uri="{FF2B5EF4-FFF2-40B4-BE49-F238E27FC236}">
                <a16:creationId xmlns:a16="http://schemas.microsoft.com/office/drawing/2014/main" id="{2A7E4F5B-A5C9-B445-B368-AF0DCCAD5F8F}"/>
              </a:ext>
            </a:extLst>
          </p:cNvPr>
          <p:cNvSpPr>
            <a:spLocks noGrp="1"/>
          </p:cNvSpPr>
          <p:nvPr>
            <p:ph type="body" sz="half" idx="2"/>
          </p:nvPr>
        </p:nvSpPr>
        <p:spPr>
          <a:xfrm>
            <a:off x="6097588" y="2226365"/>
            <a:ext cx="5256212" cy="3774054"/>
          </a:xfrm>
        </p:spPr>
        <p:txBody>
          <a:bodyPr>
            <a:normAutofit/>
          </a:bodyPr>
          <a:lstStyle>
            <a:lvl1pPr marL="285750" indent="-285750">
              <a:buFont typeface="Arial" panose="020B0604020202020204" pitchFamily="34" charset="0"/>
              <a:buChar char="•"/>
              <a:defRPr sz="2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sv-SE"/>
              <a:t>Klicka här för att ändra format på bakgrundstexten</a:t>
            </a:r>
          </a:p>
        </p:txBody>
      </p:sp>
      <p:pic>
        <p:nvPicPr>
          <p:cNvPr id="16" name="Picture 15" descr="A picture containing light&#10;&#10;Description automatically generated">
            <a:extLst>
              <a:ext uri="{FF2B5EF4-FFF2-40B4-BE49-F238E27FC236}">
                <a16:creationId xmlns:a16="http://schemas.microsoft.com/office/drawing/2014/main" id="{0E2BC420-789F-F54A-8515-6E173CEBC866}"/>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914882" y="365125"/>
            <a:ext cx="877836" cy="830128"/>
          </a:xfrm>
          <a:prstGeom prst="rect">
            <a:avLst/>
          </a:prstGeom>
        </p:spPr>
      </p:pic>
      <p:sp>
        <p:nvSpPr>
          <p:cNvPr id="11" name="Date Placeholder 10"/>
          <p:cNvSpPr>
            <a:spLocks noGrp="1"/>
          </p:cNvSpPr>
          <p:nvPr>
            <p:ph type="dt" sz="half" idx="10"/>
          </p:nvPr>
        </p:nvSpPr>
        <p:spPr/>
        <p:txBody>
          <a:bodyPr/>
          <a:lstStyle/>
          <a:p>
            <a:fld id="{A43A9D8E-04BF-43F4-90B7-C89EF2547A12}" type="datetime1">
              <a:rPr lang="sv-SE" smtClean="0"/>
              <a:t>2023-02-08</a:t>
            </a:fld>
            <a:endParaRPr lang="en-SE" dirty="0"/>
          </a:p>
        </p:txBody>
      </p:sp>
      <p:sp>
        <p:nvSpPr>
          <p:cNvPr id="12" name="Footer Placeholder 11"/>
          <p:cNvSpPr>
            <a:spLocks noGrp="1"/>
          </p:cNvSpPr>
          <p:nvPr>
            <p:ph type="ftr" sz="quarter" idx="11"/>
          </p:nvPr>
        </p:nvSpPr>
        <p:spPr/>
        <p:txBody>
          <a:bodyPr/>
          <a:lstStyle/>
          <a:p>
            <a:endParaRPr lang="en-SE"/>
          </a:p>
        </p:txBody>
      </p:sp>
      <p:sp>
        <p:nvSpPr>
          <p:cNvPr id="13" name="Slide Number Placeholder 12"/>
          <p:cNvSpPr>
            <a:spLocks noGrp="1"/>
          </p:cNvSpPr>
          <p:nvPr>
            <p:ph type="sldNum" sz="quarter" idx="12"/>
          </p:nvPr>
        </p:nvSpPr>
        <p:spPr/>
        <p:txBody>
          <a:bodyPr/>
          <a:lstStyle/>
          <a:p>
            <a:fld id="{35221EB6-9A4B-514E-B577-5DABAA360181}" type="slidenum">
              <a:rPr lang="en-SE" smtClean="0"/>
              <a:t>‹#›</a:t>
            </a:fld>
            <a:endParaRPr lang="en-SE"/>
          </a:p>
        </p:txBody>
      </p:sp>
      <p:pic>
        <p:nvPicPr>
          <p:cNvPr id="6" name="Graphic 5">
            <a:extLst>
              <a:ext uri="{FF2B5EF4-FFF2-40B4-BE49-F238E27FC236}">
                <a16:creationId xmlns:a16="http://schemas.microsoft.com/office/drawing/2014/main" id="{13BECC30-E3A3-7742-A3EB-417448FEBB5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433407" y="365125"/>
            <a:ext cx="1641599" cy="602847"/>
          </a:xfrm>
          <a:prstGeom prst="rect">
            <a:avLst/>
          </a:prstGeom>
        </p:spPr>
      </p:pic>
    </p:spTree>
    <p:extLst>
      <p:ext uri="{BB962C8B-B14F-4D97-AF65-F5344CB8AC3E}">
        <p14:creationId xmlns:p14="http://schemas.microsoft.com/office/powerpoint/2010/main" val="7205056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genda_with colo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437EE6-FCB6-694E-84DA-F54906F139F6}"/>
              </a:ext>
            </a:extLst>
          </p:cNvPr>
          <p:cNvSpPr>
            <a:spLocks noGrp="1"/>
          </p:cNvSpPr>
          <p:nvPr>
            <p:ph type="title"/>
          </p:nvPr>
        </p:nvSpPr>
        <p:spPr>
          <a:xfrm>
            <a:off x="6097588" y="1195253"/>
            <a:ext cx="5256212" cy="917325"/>
          </a:xfrm>
        </p:spPr>
        <p:txBody>
          <a:bodyPr anchor="b"/>
          <a:lstStyle>
            <a:lvl1pPr>
              <a:defRPr sz="3200"/>
            </a:lvl1pPr>
          </a:lstStyle>
          <a:p>
            <a:r>
              <a:rPr lang="sv-SE"/>
              <a:t>Klicka här för att ändra mall för rubrikformat</a:t>
            </a:r>
            <a:endParaRPr lang="en-SE" dirty="0"/>
          </a:p>
        </p:txBody>
      </p:sp>
      <p:sp>
        <p:nvSpPr>
          <p:cNvPr id="4" name="Text Placeholder 3">
            <a:extLst>
              <a:ext uri="{FF2B5EF4-FFF2-40B4-BE49-F238E27FC236}">
                <a16:creationId xmlns:a16="http://schemas.microsoft.com/office/drawing/2014/main" id="{2A7E4F5B-A5C9-B445-B368-AF0DCCAD5F8F}"/>
              </a:ext>
            </a:extLst>
          </p:cNvPr>
          <p:cNvSpPr>
            <a:spLocks noGrp="1"/>
          </p:cNvSpPr>
          <p:nvPr>
            <p:ph type="body" sz="half" idx="2"/>
          </p:nvPr>
        </p:nvSpPr>
        <p:spPr>
          <a:xfrm>
            <a:off x="6097588" y="2226365"/>
            <a:ext cx="5256212" cy="3774054"/>
          </a:xfrm>
        </p:spPr>
        <p:txBody>
          <a:bodyPr>
            <a:normAutofit/>
          </a:bodyPr>
          <a:lstStyle>
            <a:lvl1pPr marL="285750" indent="-285750">
              <a:buFont typeface="Arial" panose="020B0604020202020204" pitchFamily="34" charset="0"/>
              <a:buChar char="•"/>
              <a:defRPr sz="2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sv-SE"/>
              <a:t>Klicka här för att ändra format på bakgrundstexten</a:t>
            </a:r>
          </a:p>
        </p:txBody>
      </p:sp>
      <p:sp>
        <p:nvSpPr>
          <p:cNvPr id="5" name="Date Placeholder 4">
            <a:extLst>
              <a:ext uri="{FF2B5EF4-FFF2-40B4-BE49-F238E27FC236}">
                <a16:creationId xmlns:a16="http://schemas.microsoft.com/office/drawing/2014/main" id="{9F664CA9-DE93-B94D-B824-447646F7D937}"/>
              </a:ext>
            </a:extLst>
          </p:cNvPr>
          <p:cNvSpPr>
            <a:spLocks noGrp="1"/>
          </p:cNvSpPr>
          <p:nvPr>
            <p:ph type="dt" sz="half" idx="10"/>
          </p:nvPr>
        </p:nvSpPr>
        <p:spPr/>
        <p:txBody>
          <a:bodyPr/>
          <a:lstStyle/>
          <a:p>
            <a:fld id="{551E62BB-5EED-4661-8E2F-1958381D9409}" type="datetime1">
              <a:rPr lang="sv-SE" smtClean="0"/>
              <a:t>2023-02-08</a:t>
            </a:fld>
            <a:endParaRPr lang="en-SE"/>
          </a:p>
        </p:txBody>
      </p:sp>
      <p:sp>
        <p:nvSpPr>
          <p:cNvPr id="6" name="Footer Placeholder 5">
            <a:extLst>
              <a:ext uri="{FF2B5EF4-FFF2-40B4-BE49-F238E27FC236}">
                <a16:creationId xmlns:a16="http://schemas.microsoft.com/office/drawing/2014/main" id="{974FEAF6-5572-0A46-A591-9EDD41FBF230}"/>
              </a:ext>
            </a:extLst>
          </p:cNvPr>
          <p:cNvSpPr>
            <a:spLocks noGrp="1"/>
          </p:cNvSpPr>
          <p:nvPr>
            <p:ph type="ftr" sz="quarter" idx="11"/>
          </p:nvPr>
        </p:nvSpPr>
        <p:spPr/>
        <p:txBody>
          <a:bodyPr/>
          <a:lstStyle/>
          <a:p>
            <a:endParaRPr lang="en-SE"/>
          </a:p>
        </p:txBody>
      </p:sp>
      <p:sp>
        <p:nvSpPr>
          <p:cNvPr id="7" name="Slide Number Placeholder 6">
            <a:extLst>
              <a:ext uri="{FF2B5EF4-FFF2-40B4-BE49-F238E27FC236}">
                <a16:creationId xmlns:a16="http://schemas.microsoft.com/office/drawing/2014/main" id="{F20CED87-7921-3A4D-8D4F-B7AD5E1B2B8D}"/>
              </a:ext>
            </a:extLst>
          </p:cNvPr>
          <p:cNvSpPr>
            <a:spLocks noGrp="1"/>
          </p:cNvSpPr>
          <p:nvPr>
            <p:ph type="sldNum" sz="quarter" idx="12"/>
          </p:nvPr>
        </p:nvSpPr>
        <p:spPr/>
        <p:txBody>
          <a:bodyPr/>
          <a:lstStyle/>
          <a:p>
            <a:fld id="{35221EB6-9A4B-514E-B577-5DABAA360181}" type="slidenum">
              <a:rPr lang="en-SE" smtClean="0"/>
              <a:t>‹#›</a:t>
            </a:fld>
            <a:endParaRPr lang="en-SE"/>
          </a:p>
        </p:txBody>
      </p:sp>
      <p:pic>
        <p:nvPicPr>
          <p:cNvPr id="16" name="Picture 15" descr="A picture containing light&#10;&#10;Description automatically generated">
            <a:extLst>
              <a:ext uri="{FF2B5EF4-FFF2-40B4-BE49-F238E27FC236}">
                <a16:creationId xmlns:a16="http://schemas.microsoft.com/office/drawing/2014/main" id="{0E2BC420-789F-F54A-8515-6E173CEBC866}"/>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914882" y="365125"/>
            <a:ext cx="877836" cy="830128"/>
          </a:xfrm>
          <a:prstGeom prst="rect">
            <a:avLst/>
          </a:prstGeom>
        </p:spPr>
      </p:pic>
      <p:sp>
        <p:nvSpPr>
          <p:cNvPr id="9" name="Rectangle 8">
            <a:extLst>
              <a:ext uri="{FF2B5EF4-FFF2-40B4-BE49-F238E27FC236}">
                <a16:creationId xmlns:a16="http://schemas.microsoft.com/office/drawing/2014/main" id="{1ABDC27D-A336-6E4B-B112-3D8F93FE7981}"/>
              </a:ext>
            </a:extLst>
          </p:cNvPr>
          <p:cNvSpPr/>
          <p:nvPr userDrawn="1"/>
        </p:nvSpPr>
        <p:spPr>
          <a:xfrm>
            <a:off x="1" y="0"/>
            <a:ext cx="5256212" cy="6857999"/>
          </a:xfrm>
          <a:prstGeom prst="rect">
            <a:avLst/>
          </a:prstGeom>
          <a:solidFill>
            <a:srgbClr val="A7C94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p>
        </p:txBody>
      </p:sp>
      <p:pic>
        <p:nvPicPr>
          <p:cNvPr id="10" name="Graphic 9">
            <a:extLst>
              <a:ext uri="{FF2B5EF4-FFF2-40B4-BE49-F238E27FC236}">
                <a16:creationId xmlns:a16="http://schemas.microsoft.com/office/drawing/2014/main" id="{01987801-3CC3-F243-8910-80E839149499}"/>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433407" y="365125"/>
            <a:ext cx="1641599" cy="602847"/>
          </a:xfrm>
          <a:prstGeom prst="rect">
            <a:avLst/>
          </a:prstGeom>
        </p:spPr>
      </p:pic>
    </p:spTree>
    <p:extLst>
      <p:ext uri="{BB962C8B-B14F-4D97-AF65-F5344CB8AC3E}">
        <p14:creationId xmlns:p14="http://schemas.microsoft.com/office/powerpoint/2010/main" val="23830287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One column_with picture">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F57F7F6-ABC1-9148-900D-C08BC0D64277}"/>
              </a:ext>
            </a:extLst>
          </p:cNvPr>
          <p:cNvSpPr>
            <a:spLocks noGrp="1"/>
          </p:cNvSpPr>
          <p:nvPr>
            <p:ph idx="1"/>
          </p:nvPr>
        </p:nvSpPr>
        <p:spPr>
          <a:xfrm>
            <a:off x="838200" y="1590263"/>
            <a:ext cx="3803247" cy="4586700"/>
          </a:xfrm>
        </p:spPr>
        <p:txBody>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endParaRPr lang="en-SE" dirty="0"/>
          </a:p>
        </p:txBody>
      </p:sp>
      <p:sp>
        <p:nvSpPr>
          <p:cNvPr id="4" name="Date Placeholder 3">
            <a:extLst>
              <a:ext uri="{FF2B5EF4-FFF2-40B4-BE49-F238E27FC236}">
                <a16:creationId xmlns:a16="http://schemas.microsoft.com/office/drawing/2014/main" id="{C0681B03-930C-1F43-9009-3053A51A9EE5}"/>
              </a:ext>
            </a:extLst>
          </p:cNvPr>
          <p:cNvSpPr>
            <a:spLocks noGrp="1"/>
          </p:cNvSpPr>
          <p:nvPr>
            <p:ph type="dt" sz="half" idx="10"/>
          </p:nvPr>
        </p:nvSpPr>
        <p:spPr/>
        <p:txBody>
          <a:bodyPr/>
          <a:lstStyle/>
          <a:p>
            <a:fld id="{6408EEAE-66ED-44AE-B37C-FD2C1E45C326}" type="datetime1">
              <a:rPr lang="sv-SE" smtClean="0"/>
              <a:t>2023-02-08</a:t>
            </a:fld>
            <a:endParaRPr lang="en-SE"/>
          </a:p>
        </p:txBody>
      </p:sp>
      <p:sp>
        <p:nvSpPr>
          <p:cNvPr id="5" name="Footer Placeholder 4">
            <a:extLst>
              <a:ext uri="{FF2B5EF4-FFF2-40B4-BE49-F238E27FC236}">
                <a16:creationId xmlns:a16="http://schemas.microsoft.com/office/drawing/2014/main" id="{A42703FA-AF67-B541-9F77-D988A1DC2C8A}"/>
              </a:ext>
            </a:extLst>
          </p:cNvPr>
          <p:cNvSpPr>
            <a:spLocks noGrp="1"/>
          </p:cNvSpPr>
          <p:nvPr>
            <p:ph type="ftr" sz="quarter" idx="11"/>
          </p:nvPr>
        </p:nvSpPr>
        <p:spPr/>
        <p:txBody>
          <a:bodyPr/>
          <a:lstStyle/>
          <a:p>
            <a:endParaRPr lang="en-SE"/>
          </a:p>
        </p:txBody>
      </p:sp>
      <p:sp>
        <p:nvSpPr>
          <p:cNvPr id="6" name="Slide Number Placeholder 5">
            <a:extLst>
              <a:ext uri="{FF2B5EF4-FFF2-40B4-BE49-F238E27FC236}">
                <a16:creationId xmlns:a16="http://schemas.microsoft.com/office/drawing/2014/main" id="{71B0B021-C5A2-A646-89AA-7CC065439B25}"/>
              </a:ext>
            </a:extLst>
          </p:cNvPr>
          <p:cNvSpPr>
            <a:spLocks noGrp="1"/>
          </p:cNvSpPr>
          <p:nvPr>
            <p:ph type="sldNum" sz="quarter" idx="12"/>
          </p:nvPr>
        </p:nvSpPr>
        <p:spPr/>
        <p:txBody>
          <a:bodyPr/>
          <a:lstStyle/>
          <a:p>
            <a:fld id="{35221EB6-9A4B-514E-B577-5DABAA360181}" type="slidenum">
              <a:rPr lang="en-SE" smtClean="0"/>
              <a:t>‹#›</a:t>
            </a:fld>
            <a:endParaRPr lang="en-SE"/>
          </a:p>
        </p:txBody>
      </p:sp>
      <p:sp>
        <p:nvSpPr>
          <p:cNvPr id="9" name="Picture Placeholder 2">
            <a:extLst>
              <a:ext uri="{FF2B5EF4-FFF2-40B4-BE49-F238E27FC236}">
                <a16:creationId xmlns:a16="http://schemas.microsoft.com/office/drawing/2014/main" id="{F9FD3AA2-93FA-F743-888D-46EEB850814B}"/>
              </a:ext>
            </a:extLst>
          </p:cNvPr>
          <p:cNvSpPr>
            <a:spLocks noGrp="1"/>
          </p:cNvSpPr>
          <p:nvPr>
            <p:ph type="pic" idx="13"/>
          </p:nvPr>
        </p:nvSpPr>
        <p:spPr>
          <a:xfrm>
            <a:off x="4849792" y="1590262"/>
            <a:ext cx="6504008" cy="4586699"/>
          </a:xfrm>
          <a:solidFill>
            <a:schemeClr val="accent5"/>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sv-SE"/>
              <a:t>Klicka på ikonen för att lägga till en bild</a:t>
            </a:r>
            <a:endParaRPr lang="en-SE" dirty="0"/>
          </a:p>
        </p:txBody>
      </p:sp>
      <p:sp>
        <p:nvSpPr>
          <p:cNvPr id="18" name="Title 1">
            <a:extLst>
              <a:ext uri="{FF2B5EF4-FFF2-40B4-BE49-F238E27FC236}">
                <a16:creationId xmlns:a16="http://schemas.microsoft.com/office/drawing/2014/main" id="{C8F7C742-0744-6340-A5AF-1B561DC7005F}"/>
              </a:ext>
            </a:extLst>
          </p:cNvPr>
          <p:cNvSpPr>
            <a:spLocks noGrp="1"/>
          </p:cNvSpPr>
          <p:nvPr>
            <p:ph type="title"/>
          </p:nvPr>
        </p:nvSpPr>
        <p:spPr>
          <a:xfrm>
            <a:off x="2095018" y="365126"/>
            <a:ext cx="8281434" cy="830128"/>
          </a:xfrm>
        </p:spPr>
        <p:txBody>
          <a:bodyPr/>
          <a:lstStyle/>
          <a:p>
            <a:r>
              <a:rPr lang="sv-SE"/>
              <a:t>Klicka här för att ändra mall för rubrikformat</a:t>
            </a:r>
            <a:endParaRPr lang="en-SE" dirty="0"/>
          </a:p>
        </p:txBody>
      </p:sp>
      <p:cxnSp>
        <p:nvCxnSpPr>
          <p:cNvPr id="19" name="Straight Connector 18">
            <a:extLst>
              <a:ext uri="{FF2B5EF4-FFF2-40B4-BE49-F238E27FC236}">
                <a16:creationId xmlns:a16="http://schemas.microsoft.com/office/drawing/2014/main" id="{DE5DFC2C-5E80-5A4E-A949-486D194F6493}"/>
              </a:ext>
            </a:extLst>
          </p:cNvPr>
          <p:cNvCxnSpPr>
            <a:cxnSpLocks/>
          </p:cNvCxnSpPr>
          <p:nvPr userDrawn="1"/>
        </p:nvCxnSpPr>
        <p:spPr>
          <a:xfrm>
            <a:off x="828261" y="1221757"/>
            <a:ext cx="10515600"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20" name="Picture 19" descr="A picture containing light&#10;&#10;Description automatically generated">
            <a:extLst>
              <a:ext uri="{FF2B5EF4-FFF2-40B4-BE49-F238E27FC236}">
                <a16:creationId xmlns:a16="http://schemas.microsoft.com/office/drawing/2014/main" id="{3B9C1071-3AF0-E144-9976-26F383021BF0}"/>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914882" y="365125"/>
            <a:ext cx="877836" cy="830128"/>
          </a:xfrm>
          <a:prstGeom prst="rect">
            <a:avLst/>
          </a:prstGeom>
        </p:spPr>
      </p:pic>
    </p:spTree>
    <p:extLst>
      <p:ext uri="{BB962C8B-B14F-4D97-AF65-F5344CB8AC3E}">
        <p14:creationId xmlns:p14="http://schemas.microsoft.com/office/powerpoint/2010/main" val="5070533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One column_with picture_no bullet points">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F57F7F6-ABC1-9148-900D-C08BC0D64277}"/>
              </a:ext>
            </a:extLst>
          </p:cNvPr>
          <p:cNvSpPr>
            <a:spLocks noGrp="1"/>
          </p:cNvSpPr>
          <p:nvPr>
            <p:ph idx="1"/>
          </p:nvPr>
        </p:nvSpPr>
        <p:spPr>
          <a:xfrm>
            <a:off x="838200" y="1590263"/>
            <a:ext cx="3803247" cy="4586700"/>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sv-SE"/>
              <a:t>Klicka här för att ändra format på bakgrundstexten</a:t>
            </a:r>
          </a:p>
        </p:txBody>
      </p:sp>
      <p:sp>
        <p:nvSpPr>
          <p:cNvPr id="4" name="Date Placeholder 3">
            <a:extLst>
              <a:ext uri="{FF2B5EF4-FFF2-40B4-BE49-F238E27FC236}">
                <a16:creationId xmlns:a16="http://schemas.microsoft.com/office/drawing/2014/main" id="{C0681B03-930C-1F43-9009-3053A51A9EE5}"/>
              </a:ext>
            </a:extLst>
          </p:cNvPr>
          <p:cNvSpPr>
            <a:spLocks noGrp="1"/>
          </p:cNvSpPr>
          <p:nvPr>
            <p:ph type="dt" sz="half" idx="10"/>
          </p:nvPr>
        </p:nvSpPr>
        <p:spPr/>
        <p:txBody>
          <a:bodyPr/>
          <a:lstStyle/>
          <a:p>
            <a:fld id="{6577E3BE-8C50-49F9-870C-A45F565924F9}" type="datetime1">
              <a:rPr lang="sv-SE" smtClean="0"/>
              <a:t>2023-02-08</a:t>
            </a:fld>
            <a:endParaRPr lang="en-SE"/>
          </a:p>
        </p:txBody>
      </p:sp>
      <p:sp>
        <p:nvSpPr>
          <p:cNvPr id="5" name="Footer Placeholder 4">
            <a:extLst>
              <a:ext uri="{FF2B5EF4-FFF2-40B4-BE49-F238E27FC236}">
                <a16:creationId xmlns:a16="http://schemas.microsoft.com/office/drawing/2014/main" id="{A42703FA-AF67-B541-9F77-D988A1DC2C8A}"/>
              </a:ext>
            </a:extLst>
          </p:cNvPr>
          <p:cNvSpPr>
            <a:spLocks noGrp="1"/>
          </p:cNvSpPr>
          <p:nvPr>
            <p:ph type="ftr" sz="quarter" idx="11"/>
          </p:nvPr>
        </p:nvSpPr>
        <p:spPr/>
        <p:txBody>
          <a:bodyPr/>
          <a:lstStyle/>
          <a:p>
            <a:endParaRPr lang="en-SE"/>
          </a:p>
        </p:txBody>
      </p:sp>
      <p:sp>
        <p:nvSpPr>
          <p:cNvPr id="6" name="Slide Number Placeholder 5">
            <a:extLst>
              <a:ext uri="{FF2B5EF4-FFF2-40B4-BE49-F238E27FC236}">
                <a16:creationId xmlns:a16="http://schemas.microsoft.com/office/drawing/2014/main" id="{71B0B021-C5A2-A646-89AA-7CC065439B25}"/>
              </a:ext>
            </a:extLst>
          </p:cNvPr>
          <p:cNvSpPr>
            <a:spLocks noGrp="1"/>
          </p:cNvSpPr>
          <p:nvPr>
            <p:ph type="sldNum" sz="quarter" idx="12"/>
          </p:nvPr>
        </p:nvSpPr>
        <p:spPr/>
        <p:txBody>
          <a:bodyPr/>
          <a:lstStyle/>
          <a:p>
            <a:fld id="{35221EB6-9A4B-514E-B577-5DABAA360181}" type="slidenum">
              <a:rPr lang="en-SE" smtClean="0"/>
              <a:t>‹#›</a:t>
            </a:fld>
            <a:endParaRPr lang="en-SE"/>
          </a:p>
        </p:txBody>
      </p:sp>
      <p:sp>
        <p:nvSpPr>
          <p:cNvPr id="9" name="Picture Placeholder 2">
            <a:extLst>
              <a:ext uri="{FF2B5EF4-FFF2-40B4-BE49-F238E27FC236}">
                <a16:creationId xmlns:a16="http://schemas.microsoft.com/office/drawing/2014/main" id="{F9FD3AA2-93FA-F743-888D-46EEB850814B}"/>
              </a:ext>
            </a:extLst>
          </p:cNvPr>
          <p:cNvSpPr>
            <a:spLocks noGrp="1"/>
          </p:cNvSpPr>
          <p:nvPr>
            <p:ph type="pic" idx="13"/>
          </p:nvPr>
        </p:nvSpPr>
        <p:spPr>
          <a:xfrm>
            <a:off x="4849792" y="1590262"/>
            <a:ext cx="6504008" cy="4586699"/>
          </a:xfrm>
          <a:solidFill>
            <a:schemeClr val="accent5"/>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sv-SE"/>
              <a:t>Klicka på ikonen för att lägga till en bild</a:t>
            </a:r>
            <a:endParaRPr lang="en-SE" dirty="0"/>
          </a:p>
        </p:txBody>
      </p:sp>
      <p:sp>
        <p:nvSpPr>
          <p:cNvPr id="18" name="Title 1">
            <a:extLst>
              <a:ext uri="{FF2B5EF4-FFF2-40B4-BE49-F238E27FC236}">
                <a16:creationId xmlns:a16="http://schemas.microsoft.com/office/drawing/2014/main" id="{C8F7C742-0744-6340-A5AF-1B561DC7005F}"/>
              </a:ext>
            </a:extLst>
          </p:cNvPr>
          <p:cNvSpPr>
            <a:spLocks noGrp="1"/>
          </p:cNvSpPr>
          <p:nvPr>
            <p:ph type="title"/>
          </p:nvPr>
        </p:nvSpPr>
        <p:spPr>
          <a:xfrm>
            <a:off x="2095018" y="365126"/>
            <a:ext cx="8281434" cy="830128"/>
          </a:xfrm>
        </p:spPr>
        <p:txBody>
          <a:bodyPr/>
          <a:lstStyle/>
          <a:p>
            <a:r>
              <a:rPr lang="sv-SE"/>
              <a:t>Klicka här för att ändra mall för rubrikformat</a:t>
            </a:r>
            <a:endParaRPr lang="en-SE" dirty="0"/>
          </a:p>
        </p:txBody>
      </p:sp>
      <p:cxnSp>
        <p:nvCxnSpPr>
          <p:cNvPr id="19" name="Straight Connector 18">
            <a:extLst>
              <a:ext uri="{FF2B5EF4-FFF2-40B4-BE49-F238E27FC236}">
                <a16:creationId xmlns:a16="http://schemas.microsoft.com/office/drawing/2014/main" id="{DE5DFC2C-5E80-5A4E-A949-486D194F6493}"/>
              </a:ext>
            </a:extLst>
          </p:cNvPr>
          <p:cNvCxnSpPr>
            <a:cxnSpLocks/>
          </p:cNvCxnSpPr>
          <p:nvPr userDrawn="1"/>
        </p:nvCxnSpPr>
        <p:spPr>
          <a:xfrm>
            <a:off x="828261" y="1221757"/>
            <a:ext cx="10515600"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20" name="Picture 19" descr="A picture containing light&#10;&#10;Description automatically generated">
            <a:extLst>
              <a:ext uri="{FF2B5EF4-FFF2-40B4-BE49-F238E27FC236}">
                <a16:creationId xmlns:a16="http://schemas.microsoft.com/office/drawing/2014/main" id="{3B9C1071-3AF0-E144-9976-26F383021BF0}"/>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914882" y="365125"/>
            <a:ext cx="877836" cy="830128"/>
          </a:xfrm>
          <a:prstGeom prst="rect">
            <a:avLst/>
          </a:prstGeom>
        </p:spPr>
      </p:pic>
    </p:spTree>
    <p:extLst>
      <p:ext uri="{BB962C8B-B14F-4D97-AF65-F5344CB8AC3E}">
        <p14:creationId xmlns:p14="http://schemas.microsoft.com/office/powerpoint/2010/main" val="11353582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One column">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F57F7F6-ABC1-9148-900D-C08BC0D64277}"/>
              </a:ext>
            </a:extLst>
          </p:cNvPr>
          <p:cNvSpPr>
            <a:spLocks noGrp="1"/>
          </p:cNvSpPr>
          <p:nvPr>
            <p:ph idx="1"/>
          </p:nvPr>
        </p:nvSpPr>
        <p:spPr>
          <a:xfrm>
            <a:off x="838200" y="1486801"/>
            <a:ext cx="10515600" cy="4690162"/>
          </a:xfrm>
        </p:spPr>
        <p:txBody>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endParaRPr lang="en-SE"/>
          </a:p>
        </p:txBody>
      </p:sp>
      <p:sp>
        <p:nvSpPr>
          <p:cNvPr id="4" name="Date Placeholder 3">
            <a:extLst>
              <a:ext uri="{FF2B5EF4-FFF2-40B4-BE49-F238E27FC236}">
                <a16:creationId xmlns:a16="http://schemas.microsoft.com/office/drawing/2014/main" id="{C0681B03-930C-1F43-9009-3053A51A9EE5}"/>
              </a:ext>
            </a:extLst>
          </p:cNvPr>
          <p:cNvSpPr>
            <a:spLocks noGrp="1"/>
          </p:cNvSpPr>
          <p:nvPr>
            <p:ph type="dt" sz="half" idx="10"/>
          </p:nvPr>
        </p:nvSpPr>
        <p:spPr/>
        <p:txBody>
          <a:bodyPr/>
          <a:lstStyle/>
          <a:p>
            <a:fld id="{CDFC4D25-E039-42FB-9F83-88AA0D33893B}" type="datetime1">
              <a:rPr lang="sv-SE" smtClean="0"/>
              <a:t>2023-02-08</a:t>
            </a:fld>
            <a:endParaRPr lang="en-SE" dirty="0"/>
          </a:p>
        </p:txBody>
      </p:sp>
      <p:sp>
        <p:nvSpPr>
          <p:cNvPr id="5" name="Footer Placeholder 4">
            <a:extLst>
              <a:ext uri="{FF2B5EF4-FFF2-40B4-BE49-F238E27FC236}">
                <a16:creationId xmlns:a16="http://schemas.microsoft.com/office/drawing/2014/main" id="{A42703FA-AF67-B541-9F77-D988A1DC2C8A}"/>
              </a:ext>
            </a:extLst>
          </p:cNvPr>
          <p:cNvSpPr>
            <a:spLocks noGrp="1"/>
          </p:cNvSpPr>
          <p:nvPr>
            <p:ph type="ftr" sz="quarter" idx="11"/>
          </p:nvPr>
        </p:nvSpPr>
        <p:spPr/>
        <p:txBody>
          <a:bodyPr/>
          <a:lstStyle/>
          <a:p>
            <a:endParaRPr lang="en-SE"/>
          </a:p>
        </p:txBody>
      </p:sp>
      <p:sp>
        <p:nvSpPr>
          <p:cNvPr id="6" name="Slide Number Placeholder 5">
            <a:extLst>
              <a:ext uri="{FF2B5EF4-FFF2-40B4-BE49-F238E27FC236}">
                <a16:creationId xmlns:a16="http://schemas.microsoft.com/office/drawing/2014/main" id="{71B0B021-C5A2-A646-89AA-7CC065439B25}"/>
              </a:ext>
            </a:extLst>
          </p:cNvPr>
          <p:cNvSpPr>
            <a:spLocks noGrp="1"/>
          </p:cNvSpPr>
          <p:nvPr>
            <p:ph type="sldNum" sz="quarter" idx="12"/>
          </p:nvPr>
        </p:nvSpPr>
        <p:spPr/>
        <p:txBody>
          <a:bodyPr/>
          <a:lstStyle/>
          <a:p>
            <a:fld id="{35221EB6-9A4B-514E-B577-5DABAA360181}" type="slidenum">
              <a:rPr lang="en-SE" smtClean="0"/>
              <a:t>‹#›</a:t>
            </a:fld>
            <a:endParaRPr lang="en-SE"/>
          </a:p>
        </p:txBody>
      </p:sp>
      <p:sp>
        <p:nvSpPr>
          <p:cNvPr id="23" name="Title 1">
            <a:extLst>
              <a:ext uri="{FF2B5EF4-FFF2-40B4-BE49-F238E27FC236}">
                <a16:creationId xmlns:a16="http://schemas.microsoft.com/office/drawing/2014/main" id="{36A62D3F-A39F-6E47-97F2-2386939AF23E}"/>
              </a:ext>
            </a:extLst>
          </p:cNvPr>
          <p:cNvSpPr>
            <a:spLocks noGrp="1"/>
          </p:cNvSpPr>
          <p:nvPr>
            <p:ph type="title"/>
          </p:nvPr>
        </p:nvSpPr>
        <p:spPr>
          <a:xfrm>
            <a:off x="2463282" y="365126"/>
            <a:ext cx="7913170" cy="830128"/>
          </a:xfrm>
        </p:spPr>
        <p:txBody>
          <a:bodyPr/>
          <a:lstStyle>
            <a:lvl1pPr algn="ctr">
              <a:defRPr/>
            </a:lvl1pPr>
          </a:lstStyle>
          <a:p>
            <a:r>
              <a:rPr lang="sv-SE"/>
              <a:t>Klicka här för att ändra mall för rubrikformat</a:t>
            </a:r>
            <a:endParaRPr lang="en-SE" dirty="0"/>
          </a:p>
        </p:txBody>
      </p:sp>
      <p:pic>
        <p:nvPicPr>
          <p:cNvPr id="25" name="Picture 24" descr="A picture containing light&#10;&#10;Description automatically generated">
            <a:extLst>
              <a:ext uri="{FF2B5EF4-FFF2-40B4-BE49-F238E27FC236}">
                <a16:creationId xmlns:a16="http://schemas.microsoft.com/office/drawing/2014/main" id="{9C7AD4F0-3B83-734C-A210-0EF6423598EB}"/>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914882" y="365125"/>
            <a:ext cx="877836" cy="830128"/>
          </a:xfrm>
          <a:prstGeom prst="rect">
            <a:avLst/>
          </a:prstGeom>
        </p:spPr>
      </p:pic>
      <p:cxnSp>
        <p:nvCxnSpPr>
          <p:cNvPr id="26" name="Straight Connector 25">
            <a:extLst>
              <a:ext uri="{FF2B5EF4-FFF2-40B4-BE49-F238E27FC236}">
                <a16:creationId xmlns:a16="http://schemas.microsoft.com/office/drawing/2014/main" id="{AE347D2B-A57F-964B-B32F-1405615FCCE5}"/>
              </a:ext>
            </a:extLst>
          </p:cNvPr>
          <p:cNvCxnSpPr>
            <a:cxnSpLocks/>
          </p:cNvCxnSpPr>
          <p:nvPr userDrawn="1"/>
        </p:nvCxnSpPr>
        <p:spPr>
          <a:xfrm>
            <a:off x="828261" y="1221757"/>
            <a:ext cx="10515600"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46825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1.png"/><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slideLayout" Target="../slideLayouts/slideLayout37.xml"/><Relationship Id="rId18" Type="http://schemas.openxmlformats.org/officeDocument/2006/relationships/slideLayout" Target="../slideLayouts/slideLayout42.xml"/><Relationship Id="rId3" Type="http://schemas.openxmlformats.org/officeDocument/2006/relationships/slideLayout" Target="../slideLayouts/slideLayout27.xml"/><Relationship Id="rId21" Type="http://schemas.openxmlformats.org/officeDocument/2006/relationships/theme" Target="../theme/theme2.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17" Type="http://schemas.openxmlformats.org/officeDocument/2006/relationships/slideLayout" Target="../slideLayouts/slideLayout41.xml"/><Relationship Id="rId2" Type="http://schemas.openxmlformats.org/officeDocument/2006/relationships/slideLayout" Target="../slideLayouts/slideLayout26.xml"/><Relationship Id="rId16" Type="http://schemas.openxmlformats.org/officeDocument/2006/relationships/slideLayout" Target="../slideLayouts/slideLayout40.xml"/><Relationship Id="rId20" Type="http://schemas.openxmlformats.org/officeDocument/2006/relationships/slideLayout" Target="../slideLayouts/slideLayout44.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5" Type="http://schemas.openxmlformats.org/officeDocument/2006/relationships/slideLayout" Target="../slideLayouts/slideLayout39.xml"/><Relationship Id="rId10" Type="http://schemas.openxmlformats.org/officeDocument/2006/relationships/slideLayout" Target="../slideLayouts/slideLayout34.xml"/><Relationship Id="rId19" Type="http://schemas.openxmlformats.org/officeDocument/2006/relationships/slideLayout" Target="../slideLayouts/slideLayout43.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DE7450B-7DB0-6549-B90C-D198DCA4884F}"/>
              </a:ext>
            </a:extLst>
          </p:cNvPr>
          <p:cNvSpPr>
            <a:spLocks noGrp="1"/>
          </p:cNvSpPr>
          <p:nvPr>
            <p:ph type="title"/>
          </p:nvPr>
        </p:nvSpPr>
        <p:spPr>
          <a:xfrm>
            <a:off x="2523280" y="365125"/>
            <a:ext cx="6591769" cy="1325563"/>
          </a:xfrm>
          <a:prstGeom prst="rect">
            <a:avLst/>
          </a:prstGeom>
        </p:spPr>
        <p:txBody>
          <a:bodyPr vert="horz" lIns="91440" tIns="45720" rIns="91440" bIns="45720" rtlCol="0" anchor="ctr">
            <a:normAutofit/>
          </a:bodyPr>
          <a:lstStyle/>
          <a:p>
            <a:r>
              <a:rPr lang="sv-SE"/>
              <a:t>Klicka här för att ändra mall för rubrikformat</a:t>
            </a:r>
            <a:endParaRPr lang="en-SE" dirty="0"/>
          </a:p>
        </p:txBody>
      </p:sp>
      <p:sp>
        <p:nvSpPr>
          <p:cNvPr id="3" name="Text Placeholder 2">
            <a:extLst>
              <a:ext uri="{FF2B5EF4-FFF2-40B4-BE49-F238E27FC236}">
                <a16:creationId xmlns:a16="http://schemas.microsoft.com/office/drawing/2014/main" id="{367C81CA-B5B3-C24C-A670-8E2DF1085FC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endParaRPr lang="en-SE" dirty="0"/>
          </a:p>
        </p:txBody>
      </p:sp>
      <p:sp>
        <p:nvSpPr>
          <p:cNvPr id="4" name="Date Placeholder 3">
            <a:extLst>
              <a:ext uri="{FF2B5EF4-FFF2-40B4-BE49-F238E27FC236}">
                <a16:creationId xmlns:a16="http://schemas.microsoft.com/office/drawing/2014/main" id="{E7C29635-5A72-F645-B573-2527BEC4108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CA540C4-79C0-4C65-AAAD-34311DB5FFD6}" type="datetime1">
              <a:rPr lang="sv-SE" smtClean="0"/>
              <a:t>2023-02-08</a:t>
            </a:fld>
            <a:endParaRPr lang="en-SE" dirty="0"/>
          </a:p>
        </p:txBody>
      </p:sp>
      <p:sp>
        <p:nvSpPr>
          <p:cNvPr id="5" name="Footer Placeholder 4">
            <a:extLst>
              <a:ext uri="{FF2B5EF4-FFF2-40B4-BE49-F238E27FC236}">
                <a16:creationId xmlns:a16="http://schemas.microsoft.com/office/drawing/2014/main" id="{FDE40280-FBDB-E647-BC41-CA933A44ED3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SE"/>
          </a:p>
        </p:txBody>
      </p:sp>
      <p:sp>
        <p:nvSpPr>
          <p:cNvPr id="6" name="Slide Number Placeholder 5">
            <a:extLst>
              <a:ext uri="{FF2B5EF4-FFF2-40B4-BE49-F238E27FC236}">
                <a16:creationId xmlns:a16="http://schemas.microsoft.com/office/drawing/2014/main" id="{728A5040-A631-044A-B25B-D6DA44C4E0A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5221EB6-9A4B-514E-B577-5DABAA360181}" type="slidenum">
              <a:rPr lang="en-SE" smtClean="0"/>
              <a:t>‹#›</a:t>
            </a:fld>
            <a:endParaRPr lang="en-SE"/>
          </a:p>
        </p:txBody>
      </p:sp>
      <p:pic>
        <p:nvPicPr>
          <p:cNvPr id="7" name="Picture 6"/>
          <p:cNvPicPr>
            <a:picLocks noChangeAspect="1"/>
          </p:cNvPicPr>
          <p:nvPr userDrawn="1"/>
        </p:nvPicPr>
        <p:blipFill>
          <a:blip r:embed="rId26">
            <a:extLst>
              <a:ext uri="{28A0092B-C50C-407E-A947-70E740481C1C}">
                <a14:useLocalDpi xmlns:a14="http://schemas.microsoft.com/office/drawing/2010/main" val="0"/>
              </a:ext>
            </a:extLst>
          </a:blip>
          <a:stretch>
            <a:fillRect/>
          </a:stretch>
        </p:blipFill>
        <p:spPr>
          <a:xfrm>
            <a:off x="211610" y="238589"/>
            <a:ext cx="1640339" cy="880778"/>
          </a:xfrm>
          <a:prstGeom prst="rect">
            <a:avLst/>
          </a:prstGeom>
        </p:spPr>
      </p:pic>
    </p:spTree>
    <p:extLst>
      <p:ext uri="{BB962C8B-B14F-4D97-AF65-F5344CB8AC3E}">
        <p14:creationId xmlns:p14="http://schemas.microsoft.com/office/powerpoint/2010/main" val="4072643455"/>
      </p:ext>
    </p:extLst>
  </p:cSld>
  <p:clrMap bg1="lt1" tx1="dk1" bg2="lt2" tx2="dk2" accent1="accent1" accent2="accent2" accent3="accent3" accent4="accent4" accent5="accent5" accent6="accent6" hlink="hlink" folHlink="folHlink"/>
  <p:sldLayoutIdLst>
    <p:sldLayoutId id="2147483870" r:id="rId1"/>
    <p:sldLayoutId id="2147483888" r:id="rId2"/>
    <p:sldLayoutId id="2147483931" r:id="rId3"/>
    <p:sldLayoutId id="2147483872" r:id="rId4"/>
    <p:sldLayoutId id="2147483880" r:id="rId5"/>
    <p:sldLayoutId id="2147483906" r:id="rId6"/>
    <p:sldLayoutId id="2147483884" r:id="rId7"/>
    <p:sldLayoutId id="2147483932" r:id="rId8"/>
    <p:sldLayoutId id="2147483871" r:id="rId9"/>
    <p:sldLayoutId id="2147483933" r:id="rId10"/>
    <p:sldLayoutId id="2147483873" r:id="rId11"/>
    <p:sldLayoutId id="2147483874" r:id="rId12"/>
    <p:sldLayoutId id="2147483881" r:id="rId13"/>
    <p:sldLayoutId id="2147483882" r:id="rId14"/>
    <p:sldLayoutId id="2147483929" r:id="rId15"/>
    <p:sldLayoutId id="2147483875" r:id="rId16"/>
    <p:sldLayoutId id="2147483885" r:id="rId17"/>
    <p:sldLayoutId id="2147483886" r:id="rId18"/>
    <p:sldLayoutId id="2147483887" r:id="rId19"/>
    <p:sldLayoutId id="2147483907" r:id="rId20"/>
    <p:sldLayoutId id="2147483938" r:id="rId21"/>
    <p:sldLayoutId id="2147483939" r:id="rId22"/>
    <p:sldLayoutId id="2147483940" r:id="rId23"/>
    <p:sldLayoutId id="2147483941" r:id="rId24"/>
  </p:sldLayoutIdLst>
  <p:hf sldNum="0" hdr="0" ftr="0"/>
  <p:txStyles>
    <p:titleStyle>
      <a:lvl1pPr algn="ctr" defTabSz="914400" rtl="0" eaLnBrk="1" latinLnBrk="0" hangingPunct="1">
        <a:lnSpc>
          <a:spcPct val="90000"/>
        </a:lnSpc>
        <a:spcBef>
          <a:spcPct val="0"/>
        </a:spcBef>
        <a:buNone/>
        <a:defRPr sz="4000" b="1" kern="1200">
          <a:solidFill>
            <a:schemeClr val="bg2">
              <a:lumMod val="10000"/>
            </a:schemeClr>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2">
              <a:lumMod val="10000"/>
            </a:schemeClr>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2">
              <a:lumMod val="10000"/>
            </a:schemeClr>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2">
              <a:lumMod val="10000"/>
            </a:schemeClr>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2">
              <a:lumMod val="10000"/>
            </a:schemeClr>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2">
              <a:lumMod val="10000"/>
            </a:schemeClr>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DE7450B-7DB0-6549-B90C-D198DCA4884F}"/>
              </a:ext>
            </a:extLst>
          </p:cNvPr>
          <p:cNvSpPr>
            <a:spLocks noGrp="1"/>
          </p:cNvSpPr>
          <p:nvPr>
            <p:ph type="title"/>
          </p:nvPr>
        </p:nvSpPr>
        <p:spPr>
          <a:xfrm>
            <a:off x="838200" y="365125"/>
            <a:ext cx="8276850" cy="1325563"/>
          </a:xfrm>
          <a:prstGeom prst="rect">
            <a:avLst/>
          </a:prstGeom>
        </p:spPr>
        <p:txBody>
          <a:bodyPr vert="horz" lIns="91440" tIns="45720" rIns="91440" bIns="45720" rtlCol="0" anchor="ctr">
            <a:normAutofit/>
          </a:bodyPr>
          <a:lstStyle/>
          <a:p>
            <a:r>
              <a:rPr lang="en-GB" dirty="0"/>
              <a:t>Click to edit Master title style</a:t>
            </a:r>
            <a:endParaRPr lang="en-SE" dirty="0"/>
          </a:p>
        </p:txBody>
      </p:sp>
      <p:sp>
        <p:nvSpPr>
          <p:cNvPr id="3" name="Text Placeholder 2">
            <a:extLst>
              <a:ext uri="{FF2B5EF4-FFF2-40B4-BE49-F238E27FC236}">
                <a16:creationId xmlns:a16="http://schemas.microsoft.com/office/drawing/2014/main" id="{367C81CA-B5B3-C24C-A670-8E2DF1085FC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SE" dirty="0"/>
          </a:p>
        </p:txBody>
      </p:sp>
      <p:sp>
        <p:nvSpPr>
          <p:cNvPr id="4" name="Date Placeholder 3">
            <a:extLst>
              <a:ext uri="{FF2B5EF4-FFF2-40B4-BE49-F238E27FC236}">
                <a16:creationId xmlns:a16="http://schemas.microsoft.com/office/drawing/2014/main" id="{E7C29635-5A72-F645-B573-2527BEC4108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0BDD69-496E-4686-9229-1E679295E21B}" type="datetime1">
              <a:rPr lang="sv-SE" smtClean="0"/>
              <a:t>2023-02-08</a:t>
            </a:fld>
            <a:endParaRPr lang="en-SE"/>
          </a:p>
        </p:txBody>
      </p:sp>
      <p:sp>
        <p:nvSpPr>
          <p:cNvPr id="5" name="Footer Placeholder 4">
            <a:extLst>
              <a:ext uri="{FF2B5EF4-FFF2-40B4-BE49-F238E27FC236}">
                <a16:creationId xmlns:a16="http://schemas.microsoft.com/office/drawing/2014/main" id="{FDE40280-FBDB-E647-BC41-CA933A44ED3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SE"/>
          </a:p>
        </p:txBody>
      </p:sp>
      <p:sp>
        <p:nvSpPr>
          <p:cNvPr id="6" name="Slide Number Placeholder 5">
            <a:extLst>
              <a:ext uri="{FF2B5EF4-FFF2-40B4-BE49-F238E27FC236}">
                <a16:creationId xmlns:a16="http://schemas.microsoft.com/office/drawing/2014/main" id="{728A5040-A631-044A-B25B-D6DA44C4E0A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5221EB6-9A4B-514E-B577-5DABAA360181}" type="slidenum">
              <a:rPr lang="en-SE" smtClean="0"/>
              <a:t>‹#›</a:t>
            </a:fld>
            <a:endParaRPr lang="en-SE"/>
          </a:p>
        </p:txBody>
      </p:sp>
    </p:spTree>
    <p:extLst>
      <p:ext uri="{BB962C8B-B14F-4D97-AF65-F5344CB8AC3E}">
        <p14:creationId xmlns:p14="http://schemas.microsoft.com/office/powerpoint/2010/main" val="4186701793"/>
      </p:ext>
    </p:extLst>
  </p:cSld>
  <p:clrMap bg1="lt1" tx1="dk1" bg2="lt2" tx2="dk2" accent1="accent1" accent2="accent2" accent3="accent3" accent4="accent4" accent5="accent5" accent6="accent6" hlink="hlink" folHlink="folHlink"/>
  <p:sldLayoutIdLst>
    <p:sldLayoutId id="2147483911" r:id="rId1"/>
    <p:sldLayoutId id="2147483912" r:id="rId2"/>
    <p:sldLayoutId id="2147483914" r:id="rId3"/>
    <p:sldLayoutId id="2147483915" r:id="rId4"/>
    <p:sldLayoutId id="2147483916" r:id="rId5"/>
    <p:sldLayoutId id="2147483917" r:id="rId6"/>
    <p:sldLayoutId id="2147483918" r:id="rId7"/>
    <p:sldLayoutId id="2147483934" r:id="rId8"/>
    <p:sldLayoutId id="2147483919" r:id="rId9"/>
    <p:sldLayoutId id="2147483936" r:id="rId10"/>
    <p:sldLayoutId id="2147483920" r:id="rId11"/>
    <p:sldLayoutId id="2147483921" r:id="rId12"/>
    <p:sldLayoutId id="2147483922" r:id="rId13"/>
    <p:sldLayoutId id="2147483923" r:id="rId14"/>
    <p:sldLayoutId id="2147483930" r:id="rId15"/>
    <p:sldLayoutId id="2147483924" r:id="rId16"/>
    <p:sldLayoutId id="2147483925" r:id="rId17"/>
    <p:sldLayoutId id="2147483927" r:id="rId18"/>
    <p:sldLayoutId id="2147483928" r:id="rId19"/>
    <p:sldLayoutId id="2147483937" r:id="rId20"/>
  </p:sldLayoutIdLst>
  <p:hf sldNum="0" hdr="0" ftr="0"/>
  <p:txStyles>
    <p:titleStyle>
      <a:lvl1pPr algn="l" defTabSz="914400" rtl="0" eaLnBrk="1" latinLnBrk="0" hangingPunct="1">
        <a:lnSpc>
          <a:spcPct val="90000"/>
        </a:lnSpc>
        <a:spcBef>
          <a:spcPct val="0"/>
        </a:spcBef>
        <a:buNone/>
        <a:defRPr sz="4000" b="1" kern="1200">
          <a:solidFill>
            <a:schemeClr val="bg2">
              <a:lumMod val="10000"/>
            </a:schemeClr>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2">
              <a:lumMod val="10000"/>
            </a:schemeClr>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2">
              <a:lumMod val="10000"/>
            </a:schemeClr>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2">
              <a:lumMod val="10000"/>
            </a:schemeClr>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2">
              <a:lumMod val="10000"/>
            </a:schemeClr>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2">
              <a:lumMod val="10000"/>
            </a:schemeClr>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9.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7.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9.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9.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9.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9.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3" Type="http://schemas.openxmlformats.org/officeDocument/2006/relationships/hyperlink" Target="https://software.broadinstitute.org/gatk/best-practices/" TargetMode="External"/><Relationship Id="rId2" Type="http://schemas.openxmlformats.org/officeDocument/2006/relationships/notesSlide" Target="../notesSlides/notesSlide24.xml"/><Relationship Id="rId1" Type="http://schemas.openxmlformats.org/officeDocument/2006/relationships/slideLayout" Target="../slideLayouts/slideLayout9.xml"/><Relationship Id="rId4" Type="http://schemas.openxmlformats.org/officeDocument/2006/relationships/image" Target="../media/image7.png"/></Relationships>
</file>

<file path=ppt/slides/_rels/slide4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3" Type="http://schemas.openxmlformats.org/officeDocument/2006/relationships/hyperlink" Target="https://software.broadinstitute.org/gatk/best-practices/" TargetMode="External"/><Relationship Id="rId2" Type="http://schemas.openxmlformats.org/officeDocument/2006/relationships/notesSlide" Target="../notesSlides/notesSlide29.xml"/><Relationship Id="rId1" Type="http://schemas.openxmlformats.org/officeDocument/2006/relationships/slideLayout" Target="../slideLayouts/slideLayout9.xml"/><Relationship Id="rId4" Type="http://schemas.openxmlformats.org/officeDocument/2006/relationships/image" Target="../media/image7.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5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9.xml"/></Relationships>
</file>

<file path=ppt/slides/_rels/slide5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9.xml"/></Relationships>
</file>

<file path=ppt/slides/_rels/slide5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hyperlink" Target="https://software.broadinstitute.org/gatk/best-practices/" TargetMode="External"/><Relationship Id="rId2" Type="http://schemas.openxmlformats.org/officeDocument/2006/relationships/notesSlide" Target="../notesSlides/notesSlide4.xml"/><Relationship Id="rId1" Type="http://schemas.openxmlformats.org/officeDocument/2006/relationships/slideLayout" Target="../slideLayouts/slideLayout9.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9.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ubrik 8">
            <a:extLst>
              <a:ext uri="{FF2B5EF4-FFF2-40B4-BE49-F238E27FC236}">
                <a16:creationId xmlns:a16="http://schemas.microsoft.com/office/drawing/2014/main" id="{9F31AE00-5B62-8F44-A009-83C5B34063F6}"/>
              </a:ext>
            </a:extLst>
          </p:cNvPr>
          <p:cNvSpPr>
            <a:spLocks noGrp="1"/>
          </p:cNvSpPr>
          <p:nvPr>
            <p:ph type="ctrTitle"/>
          </p:nvPr>
        </p:nvSpPr>
        <p:spPr>
          <a:xfrm>
            <a:off x="1523999" y="1269833"/>
            <a:ext cx="10397067" cy="2240129"/>
          </a:xfrm>
        </p:spPr>
        <p:txBody>
          <a:bodyPr/>
          <a:lstStyle/>
          <a:p>
            <a:pPr algn="l"/>
            <a:r>
              <a:rPr lang="en-GB" dirty="0"/>
              <a:t>Variant-calling Workflow</a:t>
            </a:r>
          </a:p>
        </p:txBody>
      </p:sp>
      <p:sp>
        <p:nvSpPr>
          <p:cNvPr id="8" name="Platshållare för innehåll 7">
            <a:extLst>
              <a:ext uri="{FF2B5EF4-FFF2-40B4-BE49-F238E27FC236}">
                <a16:creationId xmlns:a16="http://schemas.microsoft.com/office/drawing/2014/main" id="{36D0A602-77EA-FB40-B120-D7BDB3BFBB00}"/>
              </a:ext>
            </a:extLst>
          </p:cNvPr>
          <p:cNvSpPr>
            <a:spLocks noGrp="1"/>
          </p:cNvSpPr>
          <p:nvPr>
            <p:ph type="subTitle" idx="1"/>
          </p:nvPr>
        </p:nvSpPr>
        <p:spPr>
          <a:xfrm>
            <a:off x="1524000" y="3827815"/>
            <a:ext cx="9144000" cy="1655762"/>
          </a:xfrm>
        </p:spPr>
        <p:txBody>
          <a:bodyPr/>
          <a:lstStyle/>
          <a:p>
            <a:r>
              <a:rPr lang="en-GB" dirty="0"/>
              <a:t>Markus Mayrhofer</a:t>
            </a:r>
          </a:p>
        </p:txBody>
      </p:sp>
    </p:spTree>
    <p:extLst>
      <p:ext uri="{BB962C8B-B14F-4D97-AF65-F5344CB8AC3E}">
        <p14:creationId xmlns:p14="http://schemas.microsoft.com/office/powerpoint/2010/main" val="11317141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latshållare för innehåll 5">
            <a:extLst>
              <a:ext uri="{FF2B5EF4-FFF2-40B4-BE49-F238E27FC236}">
                <a16:creationId xmlns:a16="http://schemas.microsoft.com/office/drawing/2014/main" id="{E5F5F4E3-5275-8549-850B-88832ED09B49}"/>
              </a:ext>
            </a:extLst>
          </p:cNvPr>
          <p:cNvSpPr>
            <a:spLocks noGrp="1"/>
          </p:cNvSpPr>
          <p:nvPr>
            <p:ph idx="1"/>
          </p:nvPr>
        </p:nvSpPr>
        <p:spPr/>
        <p:txBody>
          <a:bodyPr>
            <a:normAutofit fontScale="92500" lnSpcReduction="10000"/>
          </a:bodyPr>
          <a:lstStyle/>
          <a:p>
            <a:pPr marL="0" indent="0">
              <a:buNone/>
            </a:pPr>
            <a:br>
              <a:rPr lang="en-GB" dirty="0"/>
            </a:br>
            <a:r>
              <a:rPr lang="en-GB" dirty="0"/>
              <a:t>The reference genome sequence is used as input in many bioinformatics applications for NGS data:</a:t>
            </a:r>
          </a:p>
          <a:p>
            <a:r>
              <a:rPr lang="en-GB" dirty="0"/>
              <a:t>	mapping</a:t>
            </a:r>
          </a:p>
          <a:p>
            <a:r>
              <a:rPr lang="en-GB" dirty="0"/>
              <a:t>	variant calling</a:t>
            </a:r>
          </a:p>
          <a:p>
            <a:r>
              <a:rPr lang="en-GB" dirty="0"/>
              <a:t>	annotation </a:t>
            </a:r>
          </a:p>
          <a:p>
            <a:pPr marL="0" indent="0">
              <a:buNone/>
            </a:pPr>
            <a:endParaRPr lang="en-GB" dirty="0"/>
          </a:p>
          <a:p>
            <a:pPr marL="0" indent="0">
              <a:buNone/>
            </a:pPr>
            <a:r>
              <a:rPr lang="en-GB" dirty="0"/>
              <a:t>You must keep track of which version of the reference genome your data was mapped to.</a:t>
            </a:r>
          </a:p>
          <a:p>
            <a:pPr marL="0" indent="0">
              <a:buNone/>
            </a:pPr>
            <a:endParaRPr lang="en-GB" dirty="0"/>
          </a:p>
          <a:p>
            <a:pPr marL="0" indent="0">
              <a:buNone/>
            </a:pPr>
            <a:r>
              <a:rPr lang="en-GB" dirty="0"/>
              <a:t>The same version must be used in all downstream analyses.</a:t>
            </a:r>
          </a:p>
        </p:txBody>
      </p:sp>
      <p:sp>
        <p:nvSpPr>
          <p:cNvPr id="5" name="Rubrik 4">
            <a:extLst>
              <a:ext uri="{FF2B5EF4-FFF2-40B4-BE49-F238E27FC236}">
                <a16:creationId xmlns:a16="http://schemas.microsoft.com/office/drawing/2014/main" id="{782B371B-BA0B-9C4A-89BB-01C73D53A901}"/>
              </a:ext>
            </a:extLst>
          </p:cNvPr>
          <p:cNvSpPr>
            <a:spLocks noGrp="1"/>
          </p:cNvSpPr>
          <p:nvPr>
            <p:ph type="title"/>
          </p:nvPr>
        </p:nvSpPr>
        <p:spPr>
          <a:xfrm>
            <a:off x="2138766" y="380624"/>
            <a:ext cx="8516655" cy="830128"/>
          </a:xfrm>
        </p:spPr>
        <p:txBody>
          <a:bodyPr>
            <a:normAutofit fontScale="90000"/>
          </a:bodyPr>
          <a:lstStyle/>
          <a:p>
            <a:r>
              <a:rPr lang="en-GB" dirty="0"/>
              <a:t>Keep track of the reference version!</a:t>
            </a:r>
          </a:p>
        </p:txBody>
      </p:sp>
    </p:spTree>
    <p:extLst>
      <p:ext uri="{BB962C8B-B14F-4D97-AF65-F5344CB8AC3E}">
        <p14:creationId xmlns:p14="http://schemas.microsoft.com/office/powerpoint/2010/main" val="34155603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497820" y="3530001"/>
            <a:ext cx="9856902" cy="350919"/>
          </a:xfrm>
          <a:prstGeom prst="rect">
            <a:avLst/>
          </a:prstGeom>
          <a:noFill/>
        </p:spPr>
        <p:txBody>
          <a:bodyPr wrap="none" lIns="80187" tIns="40095" rIns="80187" bIns="40095" rtlCol="0">
            <a:spAutoFit/>
          </a:bodyPr>
          <a:lstStyle/>
          <a:p>
            <a:r>
              <a:rPr lang="en-US" sz="1754" dirty="0">
                <a:latin typeface="Courier New"/>
                <a:cs typeface="Courier New"/>
              </a:rPr>
              <a:t>AACAGGTATATCTTCCCCGCTAGCTAGCTAGCTAGCTAGCTAGCTAGCTACCCTCTTCCTTAGGGACTGTAC</a:t>
            </a:r>
          </a:p>
        </p:txBody>
      </p:sp>
      <p:sp>
        <p:nvSpPr>
          <p:cNvPr id="8" name="TextBox 7"/>
          <p:cNvSpPr txBox="1"/>
          <p:nvPr/>
        </p:nvSpPr>
        <p:spPr>
          <a:xfrm>
            <a:off x="1496428" y="3528018"/>
            <a:ext cx="9856902" cy="350919"/>
          </a:xfrm>
          <a:prstGeom prst="rect">
            <a:avLst/>
          </a:prstGeom>
          <a:noFill/>
        </p:spPr>
        <p:txBody>
          <a:bodyPr wrap="none" lIns="80187" tIns="40095" rIns="80187" bIns="40095" rtlCol="0">
            <a:spAutoFit/>
          </a:bodyPr>
          <a:lstStyle/>
          <a:p>
            <a:r>
              <a:rPr lang="en-US" sz="1754" dirty="0">
                <a:latin typeface="Courier New"/>
                <a:cs typeface="Courier New"/>
              </a:rPr>
              <a:t>AACAGGTATATCTTCCCCGCTAGCTAGCTAGCTA</a:t>
            </a:r>
            <a:r>
              <a:rPr lang="en-US" sz="1754" dirty="0">
                <a:solidFill>
                  <a:srgbClr val="FF0000"/>
                </a:solidFill>
                <a:latin typeface="Courier New"/>
                <a:cs typeface="Courier New"/>
              </a:rPr>
              <a:t>GCTAGCTAGCTAGCTACCCT</a:t>
            </a:r>
            <a:r>
              <a:rPr lang="en-US" sz="1754" dirty="0">
                <a:latin typeface="Courier New"/>
                <a:cs typeface="Courier New"/>
              </a:rPr>
              <a:t>CTTCCTTAGGGACTGTAC</a:t>
            </a:r>
          </a:p>
        </p:txBody>
      </p:sp>
      <p:sp>
        <p:nvSpPr>
          <p:cNvPr id="2" name="Title 1"/>
          <p:cNvSpPr>
            <a:spLocks noGrp="1"/>
          </p:cNvSpPr>
          <p:nvPr>
            <p:ph type="title"/>
          </p:nvPr>
        </p:nvSpPr>
        <p:spPr/>
        <p:txBody>
          <a:bodyPr>
            <a:normAutofit/>
          </a:bodyPr>
          <a:lstStyle/>
          <a:p>
            <a:r>
              <a:rPr lang="en-US" dirty="0"/>
              <a:t>Alignment</a:t>
            </a:r>
          </a:p>
        </p:txBody>
      </p:sp>
      <p:sp>
        <p:nvSpPr>
          <p:cNvPr id="7" name="TextBox 6"/>
          <p:cNvSpPr txBox="1"/>
          <p:nvPr/>
        </p:nvSpPr>
        <p:spPr>
          <a:xfrm>
            <a:off x="6039383" y="3827685"/>
            <a:ext cx="2854985" cy="350919"/>
          </a:xfrm>
          <a:prstGeom prst="rect">
            <a:avLst/>
          </a:prstGeom>
          <a:noFill/>
        </p:spPr>
        <p:txBody>
          <a:bodyPr wrap="none" lIns="80187" tIns="40095" rIns="80187" bIns="40095" rtlCol="0">
            <a:spAutoFit/>
          </a:bodyPr>
          <a:lstStyle/>
          <a:p>
            <a:r>
              <a:rPr lang="en-US" sz="1754" dirty="0">
                <a:solidFill>
                  <a:srgbClr val="FF0000"/>
                </a:solidFill>
                <a:latin typeface="Courier New"/>
                <a:cs typeface="Courier New"/>
              </a:rPr>
              <a:t>GCTAGCTAGCTAGCTACCCT</a:t>
            </a:r>
          </a:p>
        </p:txBody>
      </p:sp>
    </p:spTree>
    <p:extLst>
      <p:ext uri="{BB962C8B-B14F-4D97-AF65-F5344CB8AC3E}">
        <p14:creationId xmlns:p14="http://schemas.microsoft.com/office/powerpoint/2010/main" val="2971922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1000" fill="hold"/>
                                        <p:tgtEl>
                                          <p:spTgt spid="7"/>
                                        </p:tgtEl>
                                        <p:attrNameLst>
                                          <p:attrName>ppt_x</p:attrName>
                                        </p:attrNameLst>
                                      </p:cBhvr>
                                      <p:tavLst>
                                        <p:tav tm="0">
                                          <p:val>
                                            <p:strVal val="0-#ppt_w/2"/>
                                          </p:val>
                                        </p:tav>
                                        <p:tav tm="100000">
                                          <p:val>
                                            <p:strVal val="#ppt_x"/>
                                          </p:val>
                                        </p:tav>
                                      </p:tavLst>
                                    </p:anim>
                                    <p:anim calcmode="lin" valueType="num">
                                      <p:cBhvr additive="base">
                                        <p:cTn id="8" dur="1000" fill="hold"/>
                                        <p:tgtEl>
                                          <p:spTgt spid="7"/>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1" presetClass="entr" presetSubtype="0"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childTnLst>
                                </p:cTn>
                              </p:par>
                              <p:par>
                                <p:cTn id="12" presetID="1" presetClass="exit" presetSubtype="0" fill="hold" grpId="0" nodeType="withEffect">
                                  <p:stCondLst>
                                    <p:cond delay="0"/>
                                  </p:stCondLst>
                                  <p:childTnLst>
                                    <p:set>
                                      <p:cBhvr>
                                        <p:cTn id="13"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P spid="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latshållare för innehåll 4" descr="En bild som visar text&#10;&#10;Automatiskt genererad beskrivning">
            <a:extLst>
              <a:ext uri="{FF2B5EF4-FFF2-40B4-BE49-F238E27FC236}">
                <a16:creationId xmlns:a16="http://schemas.microsoft.com/office/drawing/2014/main" id="{C9B30CC1-DF44-4A48-895D-F9C3774BF10F}"/>
              </a:ext>
            </a:extLst>
          </p:cNvPr>
          <p:cNvPicPr>
            <a:picLocks noGrp="1" noChangeAspect="1"/>
          </p:cNvPicPr>
          <p:nvPr>
            <p:ph idx="1"/>
          </p:nvPr>
        </p:nvPicPr>
        <p:blipFill rotWithShape="1">
          <a:blip r:embed="rId2"/>
          <a:stretch/>
        </p:blipFill>
        <p:spPr>
          <a:xfrm>
            <a:off x="3276600" y="1635125"/>
            <a:ext cx="5638800" cy="4394200"/>
          </a:xfrm>
        </p:spPr>
      </p:pic>
      <p:sp>
        <p:nvSpPr>
          <p:cNvPr id="3" name="Rubrik 2">
            <a:extLst>
              <a:ext uri="{FF2B5EF4-FFF2-40B4-BE49-F238E27FC236}">
                <a16:creationId xmlns:a16="http://schemas.microsoft.com/office/drawing/2014/main" id="{3A6AA404-EE5C-B54E-80F5-B725276D1644}"/>
              </a:ext>
            </a:extLst>
          </p:cNvPr>
          <p:cNvSpPr>
            <a:spLocks noGrp="1"/>
          </p:cNvSpPr>
          <p:nvPr>
            <p:ph type="title"/>
          </p:nvPr>
        </p:nvSpPr>
        <p:spPr/>
        <p:txBody>
          <a:bodyPr>
            <a:normAutofit/>
          </a:bodyPr>
          <a:lstStyle/>
          <a:p>
            <a:r>
              <a:rPr lang="en-GB" sz="3600" dirty="0"/>
              <a:t>Burrows-Wheeler Aligner</a:t>
            </a:r>
          </a:p>
        </p:txBody>
      </p:sp>
      <p:sp>
        <p:nvSpPr>
          <p:cNvPr id="6" name="textruta 5">
            <a:extLst>
              <a:ext uri="{FF2B5EF4-FFF2-40B4-BE49-F238E27FC236}">
                <a16:creationId xmlns:a16="http://schemas.microsoft.com/office/drawing/2014/main" id="{4B680BF4-7323-614F-837E-B025777C4CE1}"/>
              </a:ext>
            </a:extLst>
          </p:cNvPr>
          <p:cNvSpPr txBox="1"/>
          <p:nvPr/>
        </p:nvSpPr>
        <p:spPr>
          <a:xfrm>
            <a:off x="2700401" y="1621987"/>
            <a:ext cx="3116494" cy="369332"/>
          </a:xfrm>
          <a:prstGeom prst="rect">
            <a:avLst/>
          </a:prstGeom>
          <a:noFill/>
        </p:spPr>
        <p:txBody>
          <a:bodyPr wrap="none" rtlCol="0">
            <a:spAutoFit/>
          </a:bodyPr>
          <a:lstStyle/>
          <a:p>
            <a:r>
              <a:rPr lang="en-GB" dirty="0"/>
              <a:t>http://bio-</a:t>
            </a:r>
            <a:r>
              <a:rPr lang="en-GB" dirty="0" err="1"/>
              <a:t>bwa.sourceforge.net</a:t>
            </a:r>
            <a:endParaRPr lang="en-GB" dirty="0"/>
          </a:p>
        </p:txBody>
      </p:sp>
      <p:sp>
        <p:nvSpPr>
          <p:cNvPr id="9" name="Rektangel 8">
            <a:extLst>
              <a:ext uri="{FF2B5EF4-FFF2-40B4-BE49-F238E27FC236}">
                <a16:creationId xmlns:a16="http://schemas.microsoft.com/office/drawing/2014/main" id="{236A0AEF-F7A2-4745-9840-95A85BDC6E13}"/>
              </a:ext>
            </a:extLst>
          </p:cNvPr>
          <p:cNvSpPr/>
          <p:nvPr/>
        </p:nvSpPr>
        <p:spPr>
          <a:xfrm>
            <a:off x="6771791" y="2843562"/>
            <a:ext cx="3461313" cy="385891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pic>
        <p:nvPicPr>
          <p:cNvPr id="1026" name="Picture 2">
            <a:extLst>
              <a:ext uri="{FF2B5EF4-FFF2-40B4-BE49-F238E27FC236}">
                <a16:creationId xmlns:a16="http://schemas.microsoft.com/office/drawing/2014/main" id="{EA0E0F01-86FE-5E41-AED9-4597091061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12852" y="3908838"/>
            <a:ext cx="3208429" cy="2424306"/>
          </a:xfrm>
          <a:prstGeom prst="rect">
            <a:avLst/>
          </a:prstGeom>
          <a:noFill/>
          <a:extLst>
            <a:ext uri="{909E8E84-426E-40DD-AFC4-6F175D3DCCD1}">
              <a14:hiddenFill xmlns:a14="http://schemas.microsoft.com/office/drawing/2010/main">
                <a:solidFill>
                  <a:srgbClr val="FFFFFF"/>
                </a:solidFill>
              </a14:hiddenFill>
            </a:ext>
          </a:extLst>
        </p:spPr>
      </p:pic>
      <p:sp>
        <p:nvSpPr>
          <p:cNvPr id="8" name="textruta 7">
            <a:extLst>
              <a:ext uri="{FF2B5EF4-FFF2-40B4-BE49-F238E27FC236}">
                <a16:creationId xmlns:a16="http://schemas.microsoft.com/office/drawing/2014/main" id="{7964C3A6-0F64-A149-A9B1-41F441BE6964}"/>
              </a:ext>
            </a:extLst>
          </p:cNvPr>
          <p:cNvSpPr txBox="1"/>
          <p:nvPr/>
        </p:nvSpPr>
        <p:spPr>
          <a:xfrm>
            <a:off x="6876806" y="3029822"/>
            <a:ext cx="3295887" cy="584775"/>
          </a:xfrm>
          <a:prstGeom prst="rect">
            <a:avLst/>
          </a:prstGeom>
          <a:noFill/>
        </p:spPr>
        <p:txBody>
          <a:bodyPr wrap="square" rtlCol="0">
            <a:spAutoFit/>
          </a:bodyPr>
          <a:lstStyle/>
          <a:p>
            <a:r>
              <a:rPr lang="en-GB" sz="1600" dirty="0"/>
              <a:t>Burrows-Wheeler transform of reference genome</a:t>
            </a:r>
          </a:p>
        </p:txBody>
      </p:sp>
    </p:spTree>
    <p:extLst>
      <p:ext uri="{BB962C8B-B14F-4D97-AF65-F5344CB8AC3E}">
        <p14:creationId xmlns:p14="http://schemas.microsoft.com/office/powerpoint/2010/main" val="28357472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2800" dirty="0"/>
              <a:t>Output from mapping - Sam format</a:t>
            </a:r>
          </a:p>
        </p:txBody>
      </p:sp>
      <p:sp>
        <p:nvSpPr>
          <p:cNvPr id="7" name="Shape 342"/>
          <p:cNvSpPr txBox="1">
            <a:spLocks/>
          </p:cNvSpPr>
          <p:nvPr/>
        </p:nvSpPr>
        <p:spPr>
          <a:xfrm>
            <a:off x="2045732" y="1591764"/>
            <a:ext cx="8131614" cy="3828112"/>
          </a:xfrm>
          <a:prstGeom prst="rect">
            <a:avLst/>
          </a:prstGeom>
        </p:spPr>
        <p:txBody>
          <a:bodyPr vert="horz" lIns="0" tIns="0" rIns="0" bIns="0" rtlCol="0">
            <a:normAutofit/>
          </a:bodyPr>
          <a:lstStyle>
            <a:lvl1pPr marL="342900" indent="-342900" algn="l" defTabSz="457200" rtl="0" eaLnBrk="1" latinLnBrk="0" hangingPunct="1">
              <a:spcBef>
                <a:spcPct val="20000"/>
              </a:spcBef>
              <a:buFont typeface="Arial"/>
              <a:buChar char="•"/>
              <a:defRPr sz="2000" kern="1200">
                <a:solidFill>
                  <a:schemeClr val="tx1"/>
                </a:solidFill>
                <a:latin typeface="+mn-lt"/>
                <a:ea typeface="+mn-ea"/>
                <a:cs typeface="Arial"/>
              </a:defRPr>
            </a:lvl1pPr>
            <a:lvl2pPr marL="742950" indent="-285750" algn="l" defTabSz="457200" rtl="0" eaLnBrk="1" latinLnBrk="0" hangingPunct="1">
              <a:spcBef>
                <a:spcPct val="20000"/>
              </a:spcBef>
              <a:buFont typeface="Arial"/>
              <a:buChar char="–"/>
              <a:defRPr sz="2000" kern="1200">
                <a:solidFill>
                  <a:schemeClr val="tx1"/>
                </a:solidFill>
                <a:latin typeface="+mn-lt"/>
                <a:ea typeface="+mn-ea"/>
                <a:cs typeface="Arial"/>
              </a:defRPr>
            </a:lvl2pPr>
            <a:lvl3pPr marL="1143000" indent="-228600" algn="l" defTabSz="457200" rtl="0" eaLnBrk="1" latinLnBrk="0" hangingPunct="1">
              <a:spcBef>
                <a:spcPct val="20000"/>
              </a:spcBef>
              <a:buFont typeface="Arial"/>
              <a:buChar char="•"/>
              <a:defRPr sz="2000" kern="1200">
                <a:solidFill>
                  <a:schemeClr val="tx1"/>
                </a:solidFill>
                <a:latin typeface="+mn-lt"/>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defTabSz="420623">
              <a:spcBef>
                <a:spcPts val="300"/>
              </a:spcBef>
              <a:buNone/>
              <a:defRPr sz="1800"/>
            </a:pPr>
            <a:r>
              <a:rPr lang="en-US" sz="1472" dirty="0">
                <a:solidFill>
                  <a:srgbClr val="0000FF"/>
                </a:solidFill>
              </a:rPr>
              <a:t>HEADER SECTION</a:t>
            </a:r>
          </a:p>
          <a:p>
            <a:pPr marL="0" indent="0" defTabSz="420623">
              <a:buNone/>
              <a:defRPr sz="1800"/>
            </a:pPr>
            <a:endParaRPr lang="en-US" sz="920" dirty="0">
              <a:latin typeface="Courier"/>
              <a:ea typeface="Courier"/>
              <a:cs typeface="Courier"/>
              <a:sym typeface="Courier"/>
            </a:endParaRPr>
          </a:p>
          <a:p>
            <a:pPr marL="0" indent="0" defTabSz="420623">
              <a:buNone/>
              <a:defRPr sz="1800"/>
            </a:pPr>
            <a:r>
              <a:rPr lang="en-US" sz="920" dirty="0">
                <a:latin typeface="Courier"/>
                <a:ea typeface="Courier"/>
                <a:cs typeface="Courier"/>
                <a:sym typeface="Courier"/>
              </a:rPr>
              <a:t>@HD	VN:1.6	</a:t>
            </a:r>
            <a:r>
              <a:rPr lang="en-US" sz="920" dirty="0" err="1">
                <a:latin typeface="Courier"/>
                <a:ea typeface="Courier"/>
                <a:cs typeface="Courier"/>
                <a:sym typeface="Courier"/>
              </a:rPr>
              <a:t>SO:coordinate</a:t>
            </a:r>
            <a:endParaRPr lang="en-US" sz="920" dirty="0">
              <a:latin typeface="Courier"/>
              <a:ea typeface="Courier"/>
              <a:cs typeface="Courier"/>
              <a:sym typeface="Courier"/>
            </a:endParaRPr>
          </a:p>
          <a:p>
            <a:pPr marL="0" indent="0" defTabSz="420623">
              <a:buNone/>
              <a:defRPr sz="1800"/>
            </a:pPr>
            <a:r>
              <a:rPr lang="en-US" sz="920" dirty="0">
                <a:latin typeface="Courier"/>
                <a:ea typeface="Courier"/>
                <a:cs typeface="Courier"/>
                <a:sym typeface="Courier"/>
              </a:rPr>
              <a:t>@SQ	SN:2	LN:243199373</a:t>
            </a:r>
          </a:p>
          <a:p>
            <a:pPr marL="0" indent="0" defTabSz="420623">
              <a:buNone/>
              <a:defRPr sz="1800"/>
            </a:pPr>
            <a:r>
              <a:rPr lang="en-US" sz="920" dirty="0">
                <a:latin typeface="Courier"/>
                <a:ea typeface="Courier"/>
                <a:cs typeface="Courier"/>
                <a:sym typeface="Courier"/>
              </a:rPr>
              <a:t>@PG	</a:t>
            </a:r>
            <a:r>
              <a:rPr lang="en-US" sz="920" dirty="0" err="1">
                <a:latin typeface="Courier"/>
                <a:ea typeface="Courier"/>
                <a:cs typeface="Courier"/>
                <a:sym typeface="Courier"/>
              </a:rPr>
              <a:t>ID:bwa</a:t>
            </a:r>
            <a:r>
              <a:rPr lang="en-US" sz="920" dirty="0">
                <a:latin typeface="Courier"/>
                <a:ea typeface="Courier"/>
                <a:cs typeface="Courier"/>
                <a:sym typeface="Courier"/>
              </a:rPr>
              <a:t>	</a:t>
            </a:r>
            <a:r>
              <a:rPr lang="en-US" sz="920" dirty="0" err="1">
                <a:latin typeface="Courier"/>
                <a:ea typeface="Courier"/>
                <a:cs typeface="Courier"/>
                <a:sym typeface="Courier"/>
              </a:rPr>
              <a:t>PN:bwa</a:t>
            </a:r>
            <a:r>
              <a:rPr lang="en-US" sz="920" dirty="0">
                <a:latin typeface="Courier"/>
                <a:ea typeface="Courier"/>
                <a:cs typeface="Courier"/>
                <a:sym typeface="Courier"/>
              </a:rPr>
              <a:t>	VN:0.7.17-r1188	</a:t>
            </a:r>
            <a:r>
              <a:rPr lang="en-US" sz="920" dirty="0" err="1">
                <a:latin typeface="Courier"/>
                <a:ea typeface="Courier"/>
                <a:cs typeface="Courier"/>
                <a:sym typeface="Courier"/>
              </a:rPr>
              <a:t>CL:bwa</a:t>
            </a:r>
            <a:r>
              <a:rPr lang="en-US" sz="920" dirty="0">
                <a:latin typeface="Courier"/>
                <a:ea typeface="Courier"/>
                <a:cs typeface="Courier"/>
                <a:sym typeface="Courier"/>
              </a:rPr>
              <a:t> mem -t 1 human_g1k_v37_chr2.fasta HG00097_1.fq HG00097_2.fq</a:t>
            </a:r>
          </a:p>
          <a:p>
            <a:pPr marL="0" indent="0" defTabSz="420623">
              <a:buNone/>
              <a:defRPr sz="1800"/>
            </a:pPr>
            <a:r>
              <a:rPr lang="en-US" sz="920" dirty="0">
                <a:latin typeface="Courier"/>
                <a:ea typeface="Courier"/>
                <a:cs typeface="Courier"/>
                <a:sym typeface="Courier"/>
              </a:rPr>
              <a:t>@PG	</a:t>
            </a:r>
            <a:r>
              <a:rPr lang="en-US" sz="920" dirty="0" err="1">
                <a:latin typeface="Courier"/>
                <a:ea typeface="Courier"/>
                <a:cs typeface="Courier"/>
                <a:sym typeface="Courier"/>
              </a:rPr>
              <a:t>ID:samtools</a:t>
            </a:r>
            <a:r>
              <a:rPr lang="en-US" sz="920" dirty="0">
                <a:latin typeface="Courier"/>
                <a:ea typeface="Courier"/>
                <a:cs typeface="Courier"/>
                <a:sym typeface="Courier"/>
              </a:rPr>
              <a:t>	</a:t>
            </a:r>
            <a:r>
              <a:rPr lang="en-US" sz="920" dirty="0" err="1">
                <a:latin typeface="Courier"/>
                <a:ea typeface="Courier"/>
                <a:cs typeface="Courier"/>
                <a:sym typeface="Courier"/>
              </a:rPr>
              <a:t>PN:samtools</a:t>
            </a:r>
            <a:r>
              <a:rPr lang="en-US" sz="920" dirty="0">
                <a:latin typeface="Courier"/>
                <a:ea typeface="Courier"/>
                <a:cs typeface="Courier"/>
                <a:sym typeface="Courier"/>
              </a:rPr>
              <a:t>	</a:t>
            </a:r>
            <a:r>
              <a:rPr lang="en-US" sz="920" dirty="0" err="1">
                <a:latin typeface="Courier"/>
                <a:ea typeface="Courier"/>
                <a:cs typeface="Courier"/>
                <a:sym typeface="Courier"/>
              </a:rPr>
              <a:t>PP:bwa</a:t>
            </a:r>
            <a:r>
              <a:rPr lang="en-US" sz="920" dirty="0">
                <a:latin typeface="Courier"/>
                <a:ea typeface="Courier"/>
                <a:cs typeface="Courier"/>
                <a:sym typeface="Courier"/>
              </a:rPr>
              <a:t>	VN:1.10	</a:t>
            </a:r>
            <a:r>
              <a:rPr lang="en-US" sz="920" dirty="0" err="1">
                <a:latin typeface="Courier"/>
                <a:ea typeface="Courier"/>
                <a:cs typeface="Courier"/>
                <a:sym typeface="Courier"/>
              </a:rPr>
              <a:t>CL:samtools</a:t>
            </a:r>
            <a:r>
              <a:rPr lang="en-US" sz="920" dirty="0">
                <a:latin typeface="Courier"/>
                <a:ea typeface="Courier"/>
                <a:cs typeface="Courier"/>
                <a:sym typeface="Courier"/>
              </a:rPr>
              <a:t> sort</a:t>
            </a:r>
          </a:p>
          <a:p>
            <a:pPr marL="0" indent="0" defTabSz="420623">
              <a:buNone/>
              <a:defRPr sz="1800"/>
            </a:pPr>
            <a:r>
              <a:rPr lang="en-US" sz="920" dirty="0">
                <a:latin typeface="Courier"/>
                <a:ea typeface="Courier"/>
                <a:cs typeface="Courier"/>
                <a:sym typeface="Courier"/>
              </a:rPr>
              <a:t>@PG	ID:samtools.1	</a:t>
            </a:r>
            <a:r>
              <a:rPr lang="en-US" sz="920" dirty="0" err="1">
                <a:latin typeface="Courier"/>
                <a:ea typeface="Courier"/>
                <a:cs typeface="Courier"/>
                <a:sym typeface="Courier"/>
              </a:rPr>
              <a:t>PN:samtools</a:t>
            </a:r>
            <a:r>
              <a:rPr lang="en-US" sz="920" dirty="0">
                <a:latin typeface="Courier"/>
                <a:ea typeface="Courier"/>
                <a:cs typeface="Courier"/>
                <a:sym typeface="Courier"/>
              </a:rPr>
              <a:t>	</a:t>
            </a:r>
            <a:r>
              <a:rPr lang="en-US" sz="920" dirty="0" err="1">
                <a:latin typeface="Courier"/>
                <a:ea typeface="Courier"/>
                <a:cs typeface="Courier"/>
                <a:sym typeface="Courier"/>
              </a:rPr>
              <a:t>PP:samtools</a:t>
            </a:r>
            <a:r>
              <a:rPr lang="en-US" sz="920" dirty="0">
                <a:latin typeface="Courier"/>
                <a:ea typeface="Courier"/>
                <a:cs typeface="Courier"/>
                <a:sym typeface="Courier"/>
              </a:rPr>
              <a:t>	VN:1.10	</a:t>
            </a:r>
            <a:r>
              <a:rPr lang="en-US" sz="920" dirty="0" err="1">
                <a:latin typeface="Courier"/>
                <a:ea typeface="Courier"/>
                <a:cs typeface="Courier"/>
                <a:sym typeface="Courier"/>
              </a:rPr>
              <a:t>CL:samtools</a:t>
            </a:r>
            <a:r>
              <a:rPr lang="en-US" sz="920" dirty="0">
                <a:latin typeface="Courier"/>
                <a:ea typeface="Courier"/>
                <a:cs typeface="Courier"/>
                <a:sym typeface="Courier"/>
              </a:rPr>
              <a:t> view -H HG00097.bam</a:t>
            </a:r>
          </a:p>
          <a:p>
            <a:pPr marL="0" indent="0" defTabSz="420623">
              <a:buNone/>
              <a:defRPr sz="1800"/>
            </a:pPr>
            <a:endParaRPr lang="en-US" sz="1472" dirty="0">
              <a:solidFill>
                <a:srgbClr val="0000FF"/>
              </a:solidFill>
            </a:endParaRPr>
          </a:p>
          <a:p>
            <a:pPr marL="0" indent="0" defTabSz="420623">
              <a:spcBef>
                <a:spcPts val="300"/>
              </a:spcBef>
              <a:buNone/>
              <a:defRPr sz="1800"/>
            </a:pPr>
            <a:r>
              <a:rPr lang="en-US" sz="1472" dirty="0">
                <a:solidFill>
                  <a:srgbClr val="0000FF"/>
                </a:solidFill>
              </a:rPr>
              <a:t>ALIGNMENT SECTION</a:t>
            </a:r>
          </a:p>
          <a:p>
            <a:pPr marL="0" indent="0" defTabSz="420623">
              <a:spcBef>
                <a:spcPts val="300"/>
              </a:spcBef>
              <a:buNone/>
              <a:defRPr sz="1800"/>
            </a:pPr>
            <a:endParaRPr lang="en-US" sz="1472" dirty="0">
              <a:solidFill>
                <a:srgbClr val="0000FF"/>
              </a:solidFill>
            </a:endParaRPr>
          </a:p>
          <a:p>
            <a:pPr marL="0" indent="0" defTabSz="420623">
              <a:buNone/>
              <a:defRPr sz="1800"/>
            </a:pPr>
            <a:r>
              <a:rPr lang="en-US" sz="800" dirty="0">
                <a:latin typeface="Courier"/>
                <a:ea typeface="Courier"/>
                <a:cs typeface="Courier"/>
                <a:sym typeface="Courier"/>
              </a:rPr>
              <a:t>Read_001	99	2	3843448	0	101M	=	3843625	278	TTTGGTTCCATATGAACTTT		0F&lt;BFB&lt;FFFBFBFFFBFBB	</a:t>
            </a:r>
          </a:p>
          <a:p>
            <a:pPr marL="0" indent="0" defTabSz="420623">
              <a:buNone/>
              <a:defRPr sz="1800"/>
            </a:pPr>
            <a:r>
              <a:rPr lang="en-US" sz="800" dirty="0">
                <a:latin typeface="Courier"/>
                <a:ea typeface="Courier"/>
                <a:cs typeface="Courier"/>
                <a:sym typeface="Courier"/>
              </a:rPr>
              <a:t>Read_001	147	2	3843625	0	101M	=	3843448	-278	TTATTTCATTGAGCAGTGGT		FBBI7IIFIB&lt;BBBB&lt;BBFF	</a:t>
            </a:r>
          </a:p>
          <a:p>
            <a:pPr marL="0" indent="0" defTabSz="420623">
              <a:buNone/>
              <a:defRPr sz="1800"/>
            </a:pPr>
            <a:r>
              <a:rPr lang="en-US" sz="800" dirty="0">
                <a:latin typeface="Courier"/>
                <a:ea typeface="Courier"/>
                <a:cs typeface="Courier"/>
                <a:sym typeface="Courier"/>
              </a:rPr>
              <a:t>Read_002	163	2	4210055	0	101M	=	4210377	423	TGGTACCAAAACAGAGATAT		0IIFBFFFIIIFFIFFFBBF	</a:t>
            </a:r>
          </a:p>
          <a:p>
            <a:pPr marL="0" indent="0" defTabSz="420623">
              <a:buNone/>
              <a:defRPr sz="1800"/>
            </a:pPr>
            <a:r>
              <a:rPr lang="en-US" sz="800" dirty="0">
                <a:latin typeface="Courier"/>
                <a:ea typeface="Courier"/>
                <a:cs typeface="Courier"/>
                <a:sym typeface="Courier"/>
              </a:rPr>
              <a:t>Read_003	99	2	4210066	0	101M	=	4210317	352	CAGAGATATAGATCAATGGA 	0IIFFFIFFFIFIFIIIIIF</a:t>
            </a:r>
          </a:p>
        </p:txBody>
      </p:sp>
      <p:sp>
        <p:nvSpPr>
          <p:cNvPr id="8" name="Shape 343"/>
          <p:cNvSpPr/>
          <p:nvPr/>
        </p:nvSpPr>
        <p:spPr>
          <a:xfrm>
            <a:off x="2054781" y="5636441"/>
            <a:ext cx="2480049" cy="923330"/>
          </a:xfrm>
          <a:prstGeom prst="rect">
            <a:avLst/>
          </a:prstGeom>
          <a:ln w="12700">
            <a:miter lim="400000"/>
          </a:ln>
          <a:extLst>
            <a:ext uri="{C572A759-6A51-4108-AA02-DFA0A04FC94B}">
              <ma14:wrappingTextBoxFlag xmlns:ma14="http://schemas.microsoft.com/office/mac/drawingml/2011/main" xmlns="" val="1"/>
            </a:ext>
          </a:extLst>
        </p:spPr>
        <p:txBody>
          <a:bodyPr wrap="square" lIns="45719" rIns="45719">
            <a:spAutoFit/>
          </a:bodyPr>
          <a:lstStyle/>
          <a:p>
            <a:pPr lvl="0"/>
            <a:r>
              <a:rPr lang="sv-SE" dirty="0"/>
              <a:t>Read </a:t>
            </a:r>
            <a:r>
              <a:rPr dirty="0" err="1"/>
              <a:t>nam</a:t>
            </a:r>
            <a:r>
              <a:rPr lang="sv-SE" dirty="0"/>
              <a:t>e</a:t>
            </a:r>
          </a:p>
          <a:p>
            <a:pPr lvl="0"/>
            <a:r>
              <a:rPr lang="sv-SE" dirty="0"/>
              <a:t>(</a:t>
            </a:r>
            <a:r>
              <a:rPr lang="sv-SE" dirty="0" err="1"/>
              <a:t>usually</a:t>
            </a:r>
            <a:r>
              <a:rPr lang="sv-SE" dirty="0"/>
              <a:t> </a:t>
            </a:r>
            <a:r>
              <a:rPr lang="sv-SE" dirty="0" err="1"/>
              <a:t>more</a:t>
            </a:r>
            <a:r>
              <a:rPr lang="sv-SE" dirty="0"/>
              <a:t> </a:t>
            </a:r>
            <a:r>
              <a:rPr lang="sv-SE" dirty="0" err="1"/>
              <a:t>complicated</a:t>
            </a:r>
            <a:r>
              <a:rPr lang="sv-SE" dirty="0"/>
              <a:t>)</a:t>
            </a:r>
          </a:p>
        </p:txBody>
      </p:sp>
      <p:sp>
        <p:nvSpPr>
          <p:cNvPr id="12" name="TextBox 11"/>
          <p:cNvSpPr txBox="1"/>
          <p:nvPr/>
        </p:nvSpPr>
        <p:spPr>
          <a:xfrm>
            <a:off x="3727883" y="4914483"/>
            <a:ext cx="1445011" cy="369332"/>
          </a:xfrm>
          <a:prstGeom prst="rect">
            <a:avLst/>
          </a:prstGeom>
          <a:noFill/>
        </p:spPr>
        <p:txBody>
          <a:bodyPr wrap="none" rtlCol="0">
            <a:spAutoFit/>
          </a:bodyPr>
          <a:lstStyle/>
          <a:p>
            <a:r>
              <a:rPr lang="en-US" dirty="0"/>
              <a:t>Start position</a:t>
            </a:r>
          </a:p>
        </p:txBody>
      </p:sp>
      <p:sp>
        <p:nvSpPr>
          <p:cNvPr id="13" name="TextBox 12"/>
          <p:cNvSpPr txBox="1"/>
          <p:nvPr/>
        </p:nvSpPr>
        <p:spPr>
          <a:xfrm>
            <a:off x="7376447" y="5219700"/>
            <a:ext cx="1099981" cy="369332"/>
          </a:xfrm>
          <a:prstGeom prst="rect">
            <a:avLst/>
          </a:prstGeom>
          <a:noFill/>
        </p:spPr>
        <p:txBody>
          <a:bodyPr wrap="none" rtlCol="0">
            <a:spAutoFit/>
          </a:bodyPr>
          <a:lstStyle/>
          <a:p>
            <a:r>
              <a:rPr lang="en-US" dirty="0"/>
              <a:t>Sequence</a:t>
            </a:r>
          </a:p>
        </p:txBody>
      </p:sp>
      <p:sp>
        <p:nvSpPr>
          <p:cNvPr id="14" name="TextBox 13"/>
          <p:cNvSpPr txBox="1"/>
          <p:nvPr/>
        </p:nvSpPr>
        <p:spPr>
          <a:xfrm>
            <a:off x="8653809" y="4946649"/>
            <a:ext cx="859531" cy="369332"/>
          </a:xfrm>
          <a:prstGeom prst="rect">
            <a:avLst/>
          </a:prstGeom>
          <a:noFill/>
        </p:spPr>
        <p:txBody>
          <a:bodyPr wrap="none" rtlCol="0">
            <a:spAutoFit/>
          </a:bodyPr>
          <a:lstStyle/>
          <a:p>
            <a:r>
              <a:rPr lang="en-US" dirty="0"/>
              <a:t>Quality</a:t>
            </a:r>
          </a:p>
        </p:txBody>
      </p:sp>
      <p:sp>
        <p:nvSpPr>
          <p:cNvPr id="15" name="Shape 348"/>
          <p:cNvSpPr/>
          <p:nvPr/>
        </p:nvSpPr>
        <p:spPr>
          <a:xfrm flipH="1" flipV="1">
            <a:off x="8999135" y="4258691"/>
            <a:ext cx="4546" cy="687958"/>
          </a:xfrm>
          <a:prstGeom prst="line">
            <a:avLst/>
          </a:prstGeom>
          <a:ln w="25400">
            <a:solidFill>
              <a:srgbClr val="4F81BD"/>
            </a:solidFill>
            <a:tailEnd type="triangle"/>
          </a:ln>
          <a:effectLst>
            <a:outerShdw blurRad="38100" dist="20000" dir="5400000" rotWithShape="0">
              <a:srgbClr val="000000">
                <a:alpha val="38000"/>
              </a:srgbClr>
            </a:outerShdw>
          </a:effectLst>
        </p:spPr>
        <p:txBody>
          <a:bodyPr lIns="45719" rIns="45719"/>
          <a:lstStyle/>
          <a:p>
            <a:pPr lvl="0">
              <a:defRPr sz="1200">
                <a:latin typeface="+mj-lt"/>
                <a:ea typeface="+mj-ea"/>
                <a:cs typeface="+mj-cs"/>
                <a:sym typeface="Helvetica"/>
              </a:defRPr>
            </a:pPr>
            <a:endParaRPr sz="1200"/>
          </a:p>
        </p:txBody>
      </p:sp>
      <p:sp>
        <p:nvSpPr>
          <p:cNvPr id="17" name="Shape 344">
            <a:extLst>
              <a:ext uri="{FF2B5EF4-FFF2-40B4-BE49-F238E27FC236}">
                <a16:creationId xmlns:a16="http://schemas.microsoft.com/office/drawing/2014/main" id="{8D9973B2-EFEF-6249-9C36-AE181285E2C3}"/>
              </a:ext>
            </a:extLst>
          </p:cNvPr>
          <p:cNvSpPr/>
          <p:nvPr/>
        </p:nvSpPr>
        <p:spPr>
          <a:xfrm flipH="1" flipV="1">
            <a:off x="2324514" y="4239983"/>
            <a:ext cx="11667" cy="1396459"/>
          </a:xfrm>
          <a:prstGeom prst="line">
            <a:avLst/>
          </a:prstGeom>
          <a:ln w="25400">
            <a:solidFill>
              <a:srgbClr val="4F81BD"/>
            </a:solidFill>
            <a:tailEnd type="triangle"/>
          </a:ln>
          <a:effectLst>
            <a:outerShdw blurRad="38100" dist="20000" dir="5400000" rotWithShape="0">
              <a:srgbClr val="000000">
                <a:alpha val="38000"/>
              </a:srgbClr>
            </a:outerShdw>
          </a:effectLst>
        </p:spPr>
        <p:txBody>
          <a:bodyPr lIns="45719" rIns="45719"/>
          <a:lstStyle/>
          <a:p>
            <a:pPr lvl="0">
              <a:defRPr sz="1200">
                <a:latin typeface="+mj-lt"/>
                <a:ea typeface="+mj-ea"/>
                <a:cs typeface="+mj-cs"/>
                <a:sym typeface="Helvetica"/>
              </a:defRPr>
            </a:pPr>
            <a:endParaRPr sz="1200"/>
          </a:p>
        </p:txBody>
      </p:sp>
      <p:sp>
        <p:nvSpPr>
          <p:cNvPr id="18" name="Shape 345">
            <a:extLst>
              <a:ext uri="{FF2B5EF4-FFF2-40B4-BE49-F238E27FC236}">
                <a16:creationId xmlns:a16="http://schemas.microsoft.com/office/drawing/2014/main" id="{9355CD45-050E-2C41-952B-897F2ADEC58A}"/>
              </a:ext>
            </a:extLst>
          </p:cNvPr>
          <p:cNvSpPr/>
          <p:nvPr/>
        </p:nvSpPr>
        <p:spPr>
          <a:xfrm flipH="1" flipV="1">
            <a:off x="3953327" y="4227186"/>
            <a:ext cx="2104" cy="639888"/>
          </a:xfrm>
          <a:prstGeom prst="line">
            <a:avLst/>
          </a:prstGeom>
          <a:ln w="25400">
            <a:solidFill>
              <a:srgbClr val="4F81BD"/>
            </a:solidFill>
            <a:tailEnd type="triangle"/>
          </a:ln>
          <a:effectLst>
            <a:outerShdw blurRad="38100" dist="20000" dir="5400000" rotWithShape="0">
              <a:srgbClr val="000000">
                <a:alpha val="38000"/>
              </a:srgbClr>
            </a:outerShdw>
          </a:effectLst>
        </p:spPr>
        <p:txBody>
          <a:bodyPr lIns="45719" rIns="45719"/>
          <a:lstStyle/>
          <a:p>
            <a:pPr lvl="0">
              <a:defRPr sz="1200">
                <a:latin typeface="+mj-lt"/>
                <a:ea typeface="+mj-ea"/>
                <a:cs typeface="+mj-cs"/>
                <a:sym typeface="Helvetica"/>
              </a:defRPr>
            </a:pPr>
            <a:endParaRPr sz="1200"/>
          </a:p>
        </p:txBody>
      </p:sp>
      <p:sp>
        <p:nvSpPr>
          <p:cNvPr id="2" name="textruta 1">
            <a:extLst>
              <a:ext uri="{FF2B5EF4-FFF2-40B4-BE49-F238E27FC236}">
                <a16:creationId xmlns:a16="http://schemas.microsoft.com/office/drawing/2014/main" id="{A15945D7-B4DF-D740-81E4-680D44391D91}"/>
              </a:ext>
            </a:extLst>
          </p:cNvPr>
          <p:cNvSpPr txBox="1"/>
          <p:nvPr/>
        </p:nvSpPr>
        <p:spPr>
          <a:xfrm>
            <a:off x="3086716" y="5267109"/>
            <a:ext cx="2664063" cy="369332"/>
          </a:xfrm>
          <a:prstGeom prst="rect">
            <a:avLst/>
          </a:prstGeom>
          <a:noFill/>
        </p:spPr>
        <p:txBody>
          <a:bodyPr wrap="none" rtlCol="0">
            <a:spAutoFit/>
          </a:bodyPr>
          <a:lstStyle/>
          <a:p>
            <a:r>
              <a:rPr lang="en-GB" dirty="0"/>
              <a:t>Reference sequence name</a:t>
            </a:r>
          </a:p>
        </p:txBody>
      </p:sp>
      <p:sp>
        <p:nvSpPr>
          <p:cNvPr id="19" name="Shape 344">
            <a:extLst>
              <a:ext uri="{FF2B5EF4-FFF2-40B4-BE49-F238E27FC236}">
                <a16:creationId xmlns:a16="http://schemas.microsoft.com/office/drawing/2014/main" id="{80359C1A-33CE-4841-B76D-AF99868858FE}"/>
              </a:ext>
            </a:extLst>
          </p:cNvPr>
          <p:cNvSpPr/>
          <p:nvPr/>
        </p:nvSpPr>
        <p:spPr>
          <a:xfrm flipH="1" flipV="1">
            <a:off x="3344243" y="4239982"/>
            <a:ext cx="1588" cy="979718"/>
          </a:xfrm>
          <a:prstGeom prst="line">
            <a:avLst/>
          </a:prstGeom>
          <a:ln w="25400">
            <a:solidFill>
              <a:srgbClr val="4F81BD"/>
            </a:solidFill>
            <a:tailEnd type="triangle"/>
          </a:ln>
          <a:effectLst>
            <a:outerShdw blurRad="38100" dist="20000" dir="5400000" rotWithShape="0">
              <a:srgbClr val="000000">
                <a:alpha val="38000"/>
              </a:srgbClr>
            </a:outerShdw>
          </a:effectLst>
        </p:spPr>
        <p:txBody>
          <a:bodyPr lIns="45719" rIns="45719"/>
          <a:lstStyle/>
          <a:p>
            <a:pPr lvl="0">
              <a:defRPr sz="1200">
                <a:latin typeface="+mj-lt"/>
                <a:ea typeface="+mj-ea"/>
                <a:cs typeface="+mj-cs"/>
                <a:sym typeface="Helvetica"/>
              </a:defRPr>
            </a:pPr>
            <a:endParaRPr sz="1200"/>
          </a:p>
        </p:txBody>
      </p:sp>
      <p:sp>
        <p:nvSpPr>
          <p:cNvPr id="20" name="Shape 344">
            <a:extLst>
              <a:ext uri="{FF2B5EF4-FFF2-40B4-BE49-F238E27FC236}">
                <a16:creationId xmlns:a16="http://schemas.microsoft.com/office/drawing/2014/main" id="{33E0DA68-43C9-9E4B-99FC-E267B9D36B63}"/>
              </a:ext>
            </a:extLst>
          </p:cNvPr>
          <p:cNvSpPr/>
          <p:nvPr/>
        </p:nvSpPr>
        <p:spPr>
          <a:xfrm flipH="1" flipV="1">
            <a:off x="7643193" y="4258691"/>
            <a:ext cx="1588" cy="979718"/>
          </a:xfrm>
          <a:prstGeom prst="line">
            <a:avLst/>
          </a:prstGeom>
          <a:ln w="25400">
            <a:solidFill>
              <a:srgbClr val="4F81BD"/>
            </a:solidFill>
            <a:tailEnd type="triangle"/>
          </a:ln>
          <a:effectLst>
            <a:outerShdw blurRad="38100" dist="20000" dir="5400000" rotWithShape="0">
              <a:srgbClr val="000000">
                <a:alpha val="38000"/>
              </a:srgbClr>
            </a:outerShdw>
          </a:effectLst>
        </p:spPr>
        <p:txBody>
          <a:bodyPr lIns="45719" rIns="45719"/>
          <a:lstStyle/>
          <a:p>
            <a:pPr lvl="0">
              <a:defRPr sz="1200">
                <a:latin typeface="+mj-lt"/>
                <a:ea typeface="+mj-ea"/>
                <a:cs typeface="+mj-cs"/>
                <a:sym typeface="Helvetica"/>
              </a:defRPr>
            </a:pPr>
            <a:endParaRPr sz="1200"/>
          </a:p>
        </p:txBody>
      </p:sp>
    </p:spTree>
    <p:extLst>
      <p:ext uri="{BB962C8B-B14F-4D97-AF65-F5344CB8AC3E}">
        <p14:creationId xmlns:p14="http://schemas.microsoft.com/office/powerpoint/2010/main" val="2147451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Autofit/>
          </a:bodyPr>
          <a:lstStyle/>
          <a:p>
            <a:pPr marL="0" indent="0">
              <a:buNone/>
            </a:pPr>
            <a:r>
              <a:rPr lang="en-US" sz="3200" dirty="0"/>
              <a:t>Bam file is a binary representation of the Sam file</a:t>
            </a:r>
            <a:endParaRPr lang="en-US" sz="3200" i="1" dirty="0"/>
          </a:p>
          <a:p>
            <a:endParaRPr lang="en-US" sz="3200" dirty="0"/>
          </a:p>
        </p:txBody>
      </p:sp>
      <p:sp>
        <p:nvSpPr>
          <p:cNvPr id="3" name="Title 2"/>
          <p:cNvSpPr>
            <a:spLocks noGrp="1"/>
          </p:cNvSpPr>
          <p:nvPr>
            <p:ph type="title"/>
          </p:nvPr>
        </p:nvSpPr>
        <p:spPr/>
        <p:txBody>
          <a:bodyPr>
            <a:normAutofit/>
          </a:bodyPr>
          <a:lstStyle/>
          <a:p>
            <a:r>
              <a:rPr lang="en-US" dirty="0"/>
              <a:t>Convert to Bam </a:t>
            </a:r>
          </a:p>
        </p:txBody>
      </p:sp>
    </p:spTree>
    <p:extLst>
      <p:ext uri="{BB962C8B-B14F-4D97-AF65-F5344CB8AC3E}">
        <p14:creationId xmlns:p14="http://schemas.microsoft.com/office/powerpoint/2010/main" val="36589108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a:spLocks noGrp="1"/>
          </p:cNvSpPr>
          <p:nvPr>
            <p:ph idx="1"/>
          </p:nvPr>
        </p:nvSpPr>
        <p:spPr/>
        <p:txBody>
          <a:bodyPr>
            <a:normAutofit fontScale="92500" lnSpcReduction="10000"/>
          </a:bodyPr>
          <a:lstStyle/>
          <a:p>
            <a:r>
              <a:rPr lang="en-US" dirty="0"/>
              <a:t>Most large files we work with, such as the reference genome (.</a:t>
            </a:r>
            <a:r>
              <a:rPr lang="en-US" b="1" dirty="0"/>
              <a:t>fasta</a:t>
            </a:r>
            <a:r>
              <a:rPr lang="en-US" dirty="0"/>
              <a:t>) and the aligned reads (.</a:t>
            </a:r>
            <a:r>
              <a:rPr lang="en-US" b="1" dirty="0"/>
              <a:t>bam</a:t>
            </a:r>
            <a:r>
              <a:rPr lang="en-US" dirty="0"/>
              <a:t>) need an index</a:t>
            </a:r>
          </a:p>
          <a:p>
            <a:endParaRPr lang="en-US" dirty="0"/>
          </a:p>
          <a:p>
            <a:r>
              <a:rPr lang="en-US" dirty="0"/>
              <a:t>The index is a small file</a:t>
            </a:r>
          </a:p>
          <a:p>
            <a:endParaRPr lang="en-US" dirty="0"/>
          </a:p>
          <a:p>
            <a:r>
              <a:rPr lang="en-US" dirty="0"/>
              <a:t>Allows </a:t>
            </a:r>
            <a:r>
              <a:rPr lang="en-US"/>
              <a:t>efficient access </a:t>
            </a:r>
            <a:r>
              <a:rPr lang="en-US" dirty="0"/>
              <a:t>to the large file</a:t>
            </a:r>
          </a:p>
          <a:p>
            <a:endParaRPr lang="en-US" dirty="0"/>
          </a:p>
          <a:p>
            <a:r>
              <a:rPr lang="en-US" dirty="0"/>
              <a:t>Different indices for different file types</a:t>
            </a:r>
          </a:p>
          <a:p>
            <a:endParaRPr lang="en-US" dirty="0"/>
          </a:p>
          <a:p>
            <a:r>
              <a:rPr lang="en-US" dirty="0"/>
              <a:t>BWA index = </a:t>
            </a:r>
            <a:r>
              <a:rPr lang="en-GB" dirty="0"/>
              <a:t>Burrows-Wheeler transform of reference genome (</a:t>
            </a:r>
            <a:r>
              <a:rPr lang="en-GB" b="1" dirty="0"/>
              <a:t>several files</a:t>
            </a:r>
            <a:r>
              <a:rPr lang="en-GB" dirty="0"/>
              <a:t>)</a:t>
            </a:r>
          </a:p>
          <a:p>
            <a:endParaRPr lang="en-US" dirty="0"/>
          </a:p>
        </p:txBody>
      </p:sp>
      <p:sp>
        <p:nvSpPr>
          <p:cNvPr id="4" name="Slide Number Placeholder 3"/>
          <p:cNvSpPr>
            <a:spLocks noGrp="1"/>
          </p:cNvSpPr>
          <p:nvPr>
            <p:ph type="sldNum" sz="quarter" idx="12"/>
          </p:nvPr>
        </p:nvSpPr>
        <p:spPr/>
        <p:txBody>
          <a:bodyPr/>
          <a:lstStyle/>
          <a:p>
            <a:fld id="{97DED537-10C4-8C40-8E87-51060FF45365}" type="slidenum">
              <a:rPr lang="sv-SE" smtClean="0"/>
              <a:pPr/>
              <a:t>15</a:t>
            </a:fld>
            <a:endParaRPr lang="sv-SE"/>
          </a:p>
        </p:txBody>
      </p:sp>
      <p:sp>
        <p:nvSpPr>
          <p:cNvPr id="2" name="Title 1"/>
          <p:cNvSpPr>
            <a:spLocks noGrp="1"/>
          </p:cNvSpPr>
          <p:nvPr>
            <p:ph type="title"/>
          </p:nvPr>
        </p:nvSpPr>
        <p:spPr/>
        <p:txBody>
          <a:bodyPr>
            <a:normAutofit/>
          </a:bodyPr>
          <a:lstStyle/>
          <a:p>
            <a:r>
              <a:rPr lang="en-US" dirty="0"/>
              <a:t>File indices</a:t>
            </a:r>
          </a:p>
        </p:txBody>
      </p:sp>
    </p:spTree>
    <p:extLst>
      <p:ext uri="{BB962C8B-B14F-4D97-AF65-F5344CB8AC3E}">
        <p14:creationId xmlns:p14="http://schemas.microsoft.com/office/powerpoint/2010/main" val="17081755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ubrik 2">
            <a:extLst>
              <a:ext uri="{FF2B5EF4-FFF2-40B4-BE49-F238E27FC236}">
                <a16:creationId xmlns:a16="http://schemas.microsoft.com/office/drawing/2014/main" id="{83E2D1A4-69E5-1F49-958B-E4C0E0C3C5ED}"/>
              </a:ext>
            </a:extLst>
          </p:cNvPr>
          <p:cNvSpPr>
            <a:spLocks noGrp="1"/>
          </p:cNvSpPr>
          <p:nvPr>
            <p:ph type="title"/>
          </p:nvPr>
        </p:nvSpPr>
        <p:spPr/>
        <p:txBody>
          <a:bodyPr/>
          <a:lstStyle/>
          <a:p>
            <a:r>
              <a:rPr lang="en-GB" dirty="0"/>
              <a:t>Variant calling</a:t>
            </a:r>
          </a:p>
        </p:txBody>
      </p:sp>
      <p:sp>
        <p:nvSpPr>
          <p:cNvPr id="5" name="TextBox 1">
            <a:extLst>
              <a:ext uri="{FF2B5EF4-FFF2-40B4-BE49-F238E27FC236}">
                <a16:creationId xmlns:a16="http://schemas.microsoft.com/office/drawing/2014/main" id="{D1DA30B9-3D97-4740-92F4-0BF227732986}"/>
              </a:ext>
            </a:extLst>
          </p:cNvPr>
          <p:cNvSpPr txBox="1"/>
          <p:nvPr/>
        </p:nvSpPr>
        <p:spPr>
          <a:xfrm>
            <a:off x="7913693" y="1922489"/>
            <a:ext cx="1210331" cy="369332"/>
          </a:xfrm>
          <a:prstGeom prst="rect">
            <a:avLst/>
          </a:prstGeom>
          <a:noFill/>
        </p:spPr>
        <p:txBody>
          <a:bodyPr wrap="none" rtlCol="0">
            <a:spAutoFit/>
          </a:bodyPr>
          <a:lstStyle/>
          <a:p>
            <a:r>
              <a:rPr lang="en-US" dirty="0"/>
              <a:t>FASTQ files</a:t>
            </a:r>
          </a:p>
        </p:txBody>
      </p:sp>
      <p:sp>
        <p:nvSpPr>
          <p:cNvPr id="6" name="TextBox 8">
            <a:extLst>
              <a:ext uri="{FF2B5EF4-FFF2-40B4-BE49-F238E27FC236}">
                <a16:creationId xmlns:a16="http://schemas.microsoft.com/office/drawing/2014/main" id="{11D7F9A8-88EB-5C43-84A1-9EBA9CDC03CE}"/>
              </a:ext>
            </a:extLst>
          </p:cNvPr>
          <p:cNvSpPr txBox="1"/>
          <p:nvPr/>
        </p:nvSpPr>
        <p:spPr>
          <a:xfrm>
            <a:off x="7913692" y="3968447"/>
            <a:ext cx="1072088" cy="369332"/>
          </a:xfrm>
          <a:prstGeom prst="rect">
            <a:avLst/>
          </a:prstGeom>
          <a:noFill/>
        </p:spPr>
        <p:txBody>
          <a:bodyPr wrap="none" rtlCol="0">
            <a:spAutoFit/>
          </a:bodyPr>
          <a:lstStyle/>
          <a:p>
            <a:r>
              <a:rPr lang="en-US" dirty="0"/>
              <a:t>BAM files</a:t>
            </a:r>
          </a:p>
        </p:txBody>
      </p:sp>
      <p:cxnSp>
        <p:nvCxnSpPr>
          <p:cNvPr id="7" name="Straight Connector 10">
            <a:extLst>
              <a:ext uri="{FF2B5EF4-FFF2-40B4-BE49-F238E27FC236}">
                <a16:creationId xmlns:a16="http://schemas.microsoft.com/office/drawing/2014/main" id="{1DE5D129-3F46-6240-9CCF-AAC9A8703E12}"/>
              </a:ext>
            </a:extLst>
          </p:cNvPr>
          <p:cNvCxnSpPr>
            <a:cxnSpLocks/>
          </p:cNvCxnSpPr>
          <p:nvPr/>
        </p:nvCxnSpPr>
        <p:spPr>
          <a:xfrm>
            <a:off x="7616670" y="1803843"/>
            <a:ext cx="0" cy="606627"/>
          </a:xfrm>
          <a:prstGeom prst="line">
            <a:avLst/>
          </a:prstGeom>
          <a:ln w="57150" cmpd="sng">
            <a:solidFill>
              <a:srgbClr val="89C000">
                <a:alpha val="20000"/>
              </a:srgbClr>
            </a:solidFill>
            <a:prstDash val="sysDash"/>
          </a:ln>
        </p:spPr>
        <p:style>
          <a:lnRef idx="2">
            <a:schemeClr val="accent1"/>
          </a:lnRef>
          <a:fillRef idx="0">
            <a:schemeClr val="accent1"/>
          </a:fillRef>
          <a:effectRef idx="1">
            <a:schemeClr val="accent1"/>
          </a:effectRef>
          <a:fontRef idx="minor">
            <a:schemeClr val="tx1"/>
          </a:fontRef>
        </p:style>
      </p:cxnSp>
      <p:cxnSp>
        <p:nvCxnSpPr>
          <p:cNvPr id="8" name="Straight Connector 12">
            <a:extLst>
              <a:ext uri="{FF2B5EF4-FFF2-40B4-BE49-F238E27FC236}">
                <a16:creationId xmlns:a16="http://schemas.microsoft.com/office/drawing/2014/main" id="{18146D47-A163-6649-916B-39B4486E5B1A}"/>
              </a:ext>
            </a:extLst>
          </p:cNvPr>
          <p:cNvCxnSpPr>
            <a:cxnSpLocks/>
          </p:cNvCxnSpPr>
          <p:nvPr/>
        </p:nvCxnSpPr>
        <p:spPr>
          <a:xfrm>
            <a:off x="7616670" y="3818609"/>
            <a:ext cx="0" cy="669008"/>
          </a:xfrm>
          <a:prstGeom prst="line">
            <a:avLst/>
          </a:prstGeom>
          <a:ln w="57150" cmpd="sng">
            <a:solidFill>
              <a:srgbClr val="89C000">
                <a:alpha val="20000"/>
              </a:srgbClr>
            </a:solidFill>
            <a:prstDash val="sysDash"/>
          </a:ln>
        </p:spPr>
        <p:style>
          <a:lnRef idx="2">
            <a:schemeClr val="accent1"/>
          </a:lnRef>
          <a:fillRef idx="0">
            <a:schemeClr val="accent1"/>
          </a:fillRef>
          <a:effectRef idx="1">
            <a:schemeClr val="accent1"/>
          </a:effectRef>
          <a:fontRef idx="minor">
            <a:schemeClr val="tx1"/>
          </a:fontRef>
        </p:style>
      </p:cxnSp>
      <p:cxnSp>
        <p:nvCxnSpPr>
          <p:cNvPr id="9" name="Straight Connector 21">
            <a:extLst>
              <a:ext uri="{FF2B5EF4-FFF2-40B4-BE49-F238E27FC236}">
                <a16:creationId xmlns:a16="http://schemas.microsoft.com/office/drawing/2014/main" id="{AA8D0F12-E572-D647-91A7-BF60A791D4CB}"/>
              </a:ext>
            </a:extLst>
          </p:cNvPr>
          <p:cNvCxnSpPr>
            <a:cxnSpLocks/>
          </p:cNvCxnSpPr>
          <p:nvPr/>
        </p:nvCxnSpPr>
        <p:spPr>
          <a:xfrm>
            <a:off x="7616670" y="5754417"/>
            <a:ext cx="0" cy="624545"/>
          </a:xfrm>
          <a:prstGeom prst="line">
            <a:avLst/>
          </a:prstGeom>
          <a:ln w="57150" cmpd="sng">
            <a:solidFill>
              <a:srgbClr val="89C000">
                <a:alpha val="20000"/>
              </a:srgbClr>
            </a:solidFill>
            <a:prstDash val="sysDash"/>
          </a:ln>
        </p:spPr>
        <p:style>
          <a:lnRef idx="2">
            <a:schemeClr val="accent1"/>
          </a:lnRef>
          <a:fillRef idx="0">
            <a:schemeClr val="accent1"/>
          </a:fillRef>
          <a:effectRef idx="1">
            <a:schemeClr val="accent1"/>
          </a:effectRef>
          <a:fontRef idx="minor">
            <a:schemeClr val="tx1"/>
          </a:fontRef>
        </p:style>
      </p:cxnSp>
      <p:sp>
        <p:nvSpPr>
          <p:cNvPr id="10" name="TextBox 25">
            <a:extLst>
              <a:ext uri="{FF2B5EF4-FFF2-40B4-BE49-F238E27FC236}">
                <a16:creationId xmlns:a16="http://schemas.microsoft.com/office/drawing/2014/main" id="{59822D1E-CE3F-6046-90B9-8B93E1815993}"/>
              </a:ext>
            </a:extLst>
          </p:cNvPr>
          <p:cNvSpPr txBox="1"/>
          <p:nvPr/>
        </p:nvSpPr>
        <p:spPr>
          <a:xfrm>
            <a:off x="7913692" y="5882022"/>
            <a:ext cx="977704" cy="369332"/>
          </a:xfrm>
          <a:prstGeom prst="rect">
            <a:avLst/>
          </a:prstGeom>
          <a:noFill/>
        </p:spPr>
        <p:txBody>
          <a:bodyPr wrap="none" rtlCol="0">
            <a:spAutoFit/>
          </a:bodyPr>
          <a:lstStyle/>
          <a:p>
            <a:r>
              <a:rPr lang="en-US" dirty="0"/>
              <a:t>VCF files</a:t>
            </a:r>
          </a:p>
        </p:txBody>
      </p:sp>
      <p:graphicFrame>
        <p:nvGraphicFramePr>
          <p:cNvPr id="14" name="Content Placeholder 3">
            <a:extLst>
              <a:ext uri="{FF2B5EF4-FFF2-40B4-BE49-F238E27FC236}">
                <a16:creationId xmlns:a16="http://schemas.microsoft.com/office/drawing/2014/main" id="{FFC7FE98-920F-4C40-A919-955099EEBA94}"/>
              </a:ext>
            </a:extLst>
          </p:cNvPr>
          <p:cNvGraphicFramePr>
            <a:graphicFrameLocks/>
          </p:cNvGraphicFramePr>
          <p:nvPr/>
        </p:nvGraphicFramePr>
        <p:xfrm>
          <a:off x="3596342" y="1617129"/>
          <a:ext cx="4650823" cy="48636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745047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ubrik 4">
            <a:extLst>
              <a:ext uri="{FF2B5EF4-FFF2-40B4-BE49-F238E27FC236}">
                <a16:creationId xmlns:a16="http://schemas.microsoft.com/office/drawing/2014/main" id="{3CEF9F8C-DF4D-6B45-9251-1130608AE725}"/>
              </a:ext>
            </a:extLst>
          </p:cNvPr>
          <p:cNvSpPr>
            <a:spLocks noGrp="1"/>
          </p:cNvSpPr>
          <p:nvPr>
            <p:ph type="title"/>
          </p:nvPr>
        </p:nvSpPr>
        <p:spPr/>
        <p:txBody>
          <a:bodyPr/>
          <a:lstStyle/>
          <a:p>
            <a:r>
              <a:rPr lang="en-GB" sz="3600" dirty="0"/>
              <a:t>Genetic variation</a:t>
            </a:r>
          </a:p>
        </p:txBody>
      </p:sp>
      <p:pic>
        <p:nvPicPr>
          <p:cNvPr id="7" name="Bildobjekt 6">
            <a:extLst>
              <a:ext uri="{FF2B5EF4-FFF2-40B4-BE49-F238E27FC236}">
                <a16:creationId xmlns:a16="http://schemas.microsoft.com/office/drawing/2014/main" id="{039C65A2-574D-F446-ABD0-A55587B8742B}"/>
              </a:ext>
            </a:extLst>
          </p:cNvPr>
          <p:cNvPicPr>
            <a:picLocks noChangeAspect="1"/>
          </p:cNvPicPr>
          <p:nvPr/>
        </p:nvPicPr>
        <p:blipFill>
          <a:blip r:embed="rId3"/>
          <a:stretch>
            <a:fillRect/>
          </a:stretch>
        </p:blipFill>
        <p:spPr>
          <a:xfrm>
            <a:off x="2725457" y="1678641"/>
            <a:ext cx="6741086" cy="4251378"/>
          </a:xfrm>
          <a:prstGeom prst="rect">
            <a:avLst/>
          </a:prstGeom>
        </p:spPr>
      </p:pic>
      <p:sp>
        <p:nvSpPr>
          <p:cNvPr id="8" name="textruta 7">
            <a:extLst>
              <a:ext uri="{FF2B5EF4-FFF2-40B4-BE49-F238E27FC236}">
                <a16:creationId xmlns:a16="http://schemas.microsoft.com/office/drawing/2014/main" id="{46115FE5-2969-7E42-9A22-626BA7B58089}"/>
              </a:ext>
            </a:extLst>
          </p:cNvPr>
          <p:cNvSpPr txBox="1"/>
          <p:nvPr/>
        </p:nvSpPr>
        <p:spPr>
          <a:xfrm>
            <a:off x="7850458" y="4428299"/>
            <a:ext cx="570990" cy="369332"/>
          </a:xfrm>
          <a:prstGeom prst="rect">
            <a:avLst/>
          </a:prstGeom>
          <a:ln>
            <a:noFill/>
          </a:ln>
        </p:spPr>
        <p:style>
          <a:lnRef idx="2">
            <a:schemeClr val="dk1"/>
          </a:lnRef>
          <a:fillRef idx="1">
            <a:schemeClr val="lt1"/>
          </a:fillRef>
          <a:effectRef idx="0">
            <a:schemeClr val="dk1"/>
          </a:effectRef>
          <a:fontRef idx="minor">
            <a:schemeClr val="dk1"/>
          </a:fontRef>
        </p:style>
        <p:txBody>
          <a:bodyPr wrap="none" rtlCol="0">
            <a:spAutoFit/>
          </a:bodyPr>
          <a:lstStyle/>
          <a:p>
            <a:r>
              <a:rPr lang="en-GB" dirty="0"/>
              <a:t>SNV</a:t>
            </a:r>
          </a:p>
        </p:txBody>
      </p:sp>
      <p:sp>
        <p:nvSpPr>
          <p:cNvPr id="2" name="textruta 1">
            <a:extLst>
              <a:ext uri="{FF2B5EF4-FFF2-40B4-BE49-F238E27FC236}">
                <a16:creationId xmlns:a16="http://schemas.microsoft.com/office/drawing/2014/main" id="{30A8EAD9-3BA3-3347-8400-7860C7CFB49A}"/>
              </a:ext>
            </a:extLst>
          </p:cNvPr>
          <p:cNvSpPr txBox="1"/>
          <p:nvPr/>
        </p:nvSpPr>
        <p:spPr>
          <a:xfrm>
            <a:off x="1771014" y="6211670"/>
            <a:ext cx="7414081" cy="646331"/>
          </a:xfrm>
          <a:prstGeom prst="rect">
            <a:avLst/>
          </a:prstGeom>
          <a:noFill/>
        </p:spPr>
        <p:txBody>
          <a:bodyPr wrap="none" rtlCol="0">
            <a:spAutoFit/>
          </a:bodyPr>
          <a:lstStyle/>
          <a:p>
            <a:r>
              <a:rPr lang="en-GB" dirty="0"/>
              <a:t>Genetic variation = differences in DNA among individuals of the same species</a:t>
            </a:r>
          </a:p>
          <a:p>
            <a:endParaRPr lang="en-GB" dirty="0"/>
          </a:p>
        </p:txBody>
      </p:sp>
    </p:spTree>
    <p:extLst>
      <p:ext uri="{BB962C8B-B14F-4D97-AF65-F5344CB8AC3E}">
        <p14:creationId xmlns:p14="http://schemas.microsoft.com/office/powerpoint/2010/main" val="15213520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a:t>Alignment</a:t>
            </a:r>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1" r="32101"/>
          <a:stretch/>
        </p:blipFill>
        <p:spPr>
          <a:xfrm>
            <a:off x="2261314" y="2474752"/>
            <a:ext cx="8154687" cy="3012614"/>
          </a:xfrm>
          <a:prstGeom prst="rect">
            <a:avLst/>
          </a:prstGeom>
        </p:spPr>
      </p:pic>
      <p:cxnSp>
        <p:nvCxnSpPr>
          <p:cNvPr id="6" name="Straight Arrow Connector 5"/>
          <p:cNvCxnSpPr/>
          <p:nvPr/>
        </p:nvCxnSpPr>
        <p:spPr>
          <a:xfrm>
            <a:off x="1968617" y="2643498"/>
            <a:ext cx="0" cy="2843868"/>
          </a:xfrm>
          <a:prstGeom prst="straightConnector1">
            <a:avLst/>
          </a:prstGeom>
          <a:ln>
            <a:solidFill>
              <a:schemeClr val="tx1"/>
            </a:solidFill>
            <a:tailEnd type="triangle"/>
          </a:ln>
          <a:effectLst/>
        </p:spPr>
        <p:style>
          <a:lnRef idx="3">
            <a:schemeClr val="dk1"/>
          </a:lnRef>
          <a:fillRef idx="0">
            <a:schemeClr val="dk1"/>
          </a:fillRef>
          <a:effectRef idx="2">
            <a:schemeClr val="dk1"/>
          </a:effectRef>
          <a:fontRef idx="minor">
            <a:schemeClr val="tx1"/>
          </a:fontRef>
        </p:style>
      </p:cxnSp>
      <p:sp>
        <p:nvSpPr>
          <p:cNvPr id="7" name="TextBox 6"/>
          <p:cNvSpPr txBox="1"/>
          <p:nvPr/>
        </p:nvSpPr>
        <p:spPr>
          <a:xfrm>
            <a:off x="1968618" y="4933584"/>
            <a:ext cx="2347740" cy="369332"/>
          </a:xfrm>
          <a:prstGeom prst="rect">
            <a:avLst/>
          </a:prstGeom>
          <a:noFill/>
        </p:spPr>
        <p:txBody>
          <a:bodyPr wrap="square" rtlCol="0">
            <a:spAutoFit/>
          </a:bodyPr>
          <a:lstStyle/>
          <a:p>
            <a:r>
              <a:rPr lang="en-US"/>
              <a:t>Coverage or Depth</a:t>
            </a:r>
          </a:p>
        </p:txBody>
      </p:sp>
    </p:spTree>
    <p:extLst>
      <p:ext uri="{BB962C8B-B14F-4D97-AF65-F5344CB8AC3E}">
        <p14:creationId xmlns:p14="http://schemas.microsoft.com/office/powerpoint/2010/main" val="40849430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marL="0" lvl="1" indent="0" algn="ctr">
              <a:buNone/>
            </a:pPr>
            <a:r>
              <a:rPr lang="en-US" dirty="0">
                <a:solidFill>
                  <a:schemeClr val="accent1"/>
                </a:solidFill>
                <a:latin typeface="Courier New" panose="02070309020205020404" pitchFamily="49" charset="0"/>
                <a:cs typeface="Courier New" panose="02070309020205020404" pitchFamily="49" charset="0"/>
              </a:rPr>
              <a:t>Reference:		...GTGCGTAGACTGCTAGATCGAAGA...</a:t>
            </a:r>
          </a:p>
          <a:p>
            <a:pPr marL="0" lvl="1" indent="0" algn="ctr">
              <a:buNone/>
            </a:pPr>
            <a:r>
              <a:rPr lang="en-US" dirty="0">
                <a:latin typeface="Courier New" panose="02070309020205020404" pitchFamily="49" charset="0"/>
                <a:cs typeface="Courier New" panose="02070309020205020404" pitchFamily="49" charset="0"/>
              </a:rPr>
              <a:t>Sample:		...GTGCGTAGACTG</a:t>
            </a:r>
            <a:r>
              <a:rPr lang="en-US" dirty="0">
                <a:solidFill>
                  <a:srgbClr val="FF0000"/>
                </a:solidFill>
                <a:latin typeface="Courier New" panose="02070309020205020404" pitchFamily="49" charset="0"/>
                <a:cs typeface="Courier New" panose="02070309020205020404" pitchFamily="49" charset="0"/>
              </a:rPr>
              <a:t>A</a:t>
            </a:r>
            <a:r>
              <a:rPr lang="en-US" dirty="0">
                <a:latin typeface="Courier New" panose="02070309020205020404" pitchFamily="49" charset="0"/>
                <a:cs typeface="Courier New" panose="02070309020205020404" pitchFamily="49" charset="0"/>
              </a:rPr>
              <a:t>TAGATCGAAGA...</a:t>
            </a:r>
          </a:p>
          <a:p>
            <a:pPr marL="400050" lvl="2" indent="0" algn="ctr">
              <a:buNone/>
            </a:pPr>
            <a:r>
              <a:rPr lang="en-US" sz="2400" dirty="0">
                <a:latin typeface="Courier New" panose="02070309020205020404" pitchFamily="49" charset="0"/>
                <a:cs typeface="Courier New" panose="02070309020205020404" pitchFamily="49" charset="0"/>
              </a:rPr>
              <a:t>			...GTGCGTAGACTG</a:t>
            </a:r>
            <a:r>
              <a:rPr lang="en-US" sz="2400" dirty="0">
                <a:solidFill>
                  <a:srgbClr val="FF0000"/>
                </a:solidFill>
                <a:latin typeface="Courier New" panose="02070309020205020404" pitchFamily="49" charset="0"/>
                <a:cs typeface="Courier New" panose="02070309020205020404" pitchFamily="49" charset="0"/>
              </a:rPr>
              <a:t>A</a:t>
            </a:r>
            <a:r>
              <a:rPr lang="en-US" sz="2400" dirty="0">
                <a:latin typeface="Courier New" panose="02070309020205020404" pitchFamily="49" charset="0"/>
                <a:cs typeface="Courier New" panose="02070309020205020404" pitchFamily="49" charset="0"/>
              </a:rPr>
              <a:t>TAGATCGAAGA...</a:t>
            </a:r>
          </a:p>
          <a:p>
            <a:pPr marL="0" lvl="1" indent="0" algn="ctr">
              <a:buNone/>
            </a:pPr>
            <a:r>
              <a:rPr lang="en-US" dirty="0">
                <a:latin typeface="Courier New" panose="02070309020205020404" pitchFamily="49" charset="0"/>
                <a:cs typeface="Courier New" panose="02070309020205020404" pitchFamily="49" charset="0"/>
              </a:rPr>
              <a:t>			...GTGCGTAGACTGCTAGATCGAAGA...</a:t>
            </a:r>
          </a:p>
          <a:p>
            <a:pPr marL="0" lvl="1" indent="0" algn="ctr">
              <a:buNone/>
            </a:pPr>
            <a:r>
              <a:rPr lang="en-US" dirty="0">
                <a:latin typeface="Courier New" panose="02070309020205020404" pitchFamily="49" charset="0"/>
                <a:cs typeface="Courier New" panose="02070309020205020404" pitchFamily="49" charset="0"/>
              </a:rPr>
              <a:t>			...GTGCGTAGACTGCTAGATCGAAGA...</a:t>
            </a:r>
          </a:p>
          <a:p>
            <a:pPr marL="0" lvl="1" indent="0" algn="ctr">
              <a:buNone/>
            </a:pPr>
            <a:r>
              <a:rPr lang="en-US" dirty="0">
                <a:latin typeface="Courier New" panose="02070309020205020404" pitchFamily="49" charset="0"/>
                <a:cs typeface="Courier New" panose="02070309020205020404" pitchFamily="49" charset="0"/>
              </a:rPr>
              <a:t>			...GTGCGTAGACTG</a:t>
            </a:r>
            <a:r>
              <a:rPr lang="en-US" dirty="0">
                <a:solidFill>
                  <a:srgbClr val="FF0000"/>
                </a:solidFill>
                <a:latin typeface="Courier New" panose="02070309020205020404" pitchFamily="49" charset="0"/>
                <a:cs typeface="Courier New" panose="02070309020205020404" pitchFamily="49" charset="0"/>
              </a:rPr>
              <a:t>A</a:t>
            </a:r>
            <a:r>
              <a:rPr lang="en-US" dirty="0">
                <a:latin typeface="Courier New" panose="02070309020205020404" pitchFamily="49" charset="0"/>
                <a:cs typeface="Courier New" panose="02070309020205020404" pitchFamily="49" charset="0"/>
              </a:rPr>
              <a:t>TAGATCGAAGA...</a:t>
            </a:r>
          </a:p>
          <a:p>
            <a:pPr marL="0" lvl="1" indent="0" algn="ctr">
              <a:buNone/>
            </a:pPr>
            <a:r>
              <a:rPr lang="en-US" dirty="0">
                <a:latin typeface="Courier New" panose="02070309020205020404" pitchFamily="49" charset="0"/>
                <a:cs typeface="Courier New" panose="02070309020205020404" pitchFamily="49" charset="0"/>
              </a:rPr>
              <a:t>			...GTGCGTAGACTG</a:t>
            </a:r>
            <a:r>
              <a:rPr lang="en-US" dirty="0">
                <a:solidFill>
                  <a:srgbClr val="FF0000"/>
                </a:solidFill>
                <a:latin typeface="Courier New" panose="02070309020205020404" pitchFamily="49" charset="0"/>
                <a:cs typeface="Courier New" panose="02070309020205020404" pitchFamily="49" charset="0"/>
              </a:rPr>
              <a:t>A</a:t>
            </a:r>
            <a:r>
              <a:rPr lang="en-US" dirty="0">
                <a:latin typeface="Courier New" panose="02070309020205020404" pitchFamily="49" charset="0"/>
                <a:cs typeface="Courier New" panose="02070309020205020404" pitchFamily="49" charset="0"/>
              </a:rPr>
              <a:t>TAGATCGAAGA...</a:t>
            </a:r>
          </a:p>
          <a:p>
            <a:pPr marL="0" lvl="1" indent="0" algn="ctr">
              <a:buNone/>
            </a:pPr>
            <a:r>
              <a:rPr lang="en-US" dirty="0">
                <a:latin typeface="Courier New" panose="02070309020205020404" pitchFamily="49" charset="0"/>
                <a:cs typeface="Courier New" panose="02070309020205020404" pitchFamily="49" charset="0"/>
              </a:rPr>
              <a:t>			...GTGCGTAGACTGCTAGATCGAAGA...</a:t>
            </a:r>
          </a:p>
          <a:p>
            <a:pPr marL="0" lvl="1" indent="0" algn="ctr">
              <a:buNone/>
            </a:pPr>
            <a:r>
              <a:rPr lang="en-US" dirty="0">
                <a:latin typeface="Courier New" panose="02070309020205020404" pitchFamily="49" charset="0"/>
                <a:cs typeface="Courier New" panose="02070309020205020404" pitchFamily="49" charset="0"/>
              </a:rPr>
              <a:t>			...GTGCGTAGACTG</a:t>
            </a:r>
            <a:r>
              <a:rPr lang="en-US" dirty="0">
                <a:solidFill>
                  <a:srgbClr val="FF0000"/>
                </a:solidFill>
                <a:latin typeface="Courier New" panose="02070309020205020404" pitchFamily="49" charset="0"/>
                <a:cs typeface="Courier New" panose="02070309020205020404" pitchFamily="49" charset="0"/>
              </a:rPr>
              <a:t>A</a:t>
            </a:r>
            <a:r>
              <a:rPr lang="en-US" dirty="0">
                <a:latin typeface="Courier New" panose="02070309020205020404" pitchFamily="49" charset="0"/>
                <a:cs typeface="Courier New" panose="02070309020205020404" pitchFamily="49" charset="0"/>
              </a:rPr>
              <a:t>TAGATCGAAGA...</a:t>
            </a:r>
          </a:p>
          <a:p>
            <a:pPr marL="0" lvl="1" indent="0" algn="ctr">
              <a:buNone/>
            </a:pPr>
            <a:r>
              <a:rPr lang="en-US" dirty="0">
                <a:latin typeface="Courier New" panose="02070309020205020404" pitchFamily="49" charset="0"/>
                <a:cs typeface="Courier New" panose="02070309020205020404" pitchFamily="49" charset="0"/>
              </a:rPr>
              <a:t>			...GTGCGTAGACTGCTAGATCGAAGA...</a:t>
            </a:r>
          </a:p>
          <a:p>
            <a:pPr marL="0" lvl="1" indent="0" algn="ctr">
              <a:buNone/>
            </a:pPr>
            <a:r>
              <a:rPr lang="en-US" dirty="0">
                <a:latin typeface="Courier New" panose="02070309020205020404" pitchFamily="49" charset="0"/>
                <a:cs typeface="Courier New" panose="02070309020205020404" pitchFamily="49" charset="0"/>
              </a:rPr>
              <a:t>			...GTGCGTAGACTG</a:t>
            </a:r>
            <a:r>
              <a:rPr lang="en-US" dirty="0">
                <a:solidFill>
                  <a:srgbClr val="FF0000"/>
                </a:solidFill>
                <a:latin typeface="Courier New" panose="02070309020205020404" pitchFamily="49" charset="0"/>
                <a:cs typeface="Courier New" panose="02070309020205020404" pitchFamily="49" charset="0"/>
              </a:rPr>
              <a:t>A</a:t>
            </a:r>
            <a:r>
              <a:rPr lang="en-US" dirty="0">
                <a:latin typeface="Courier New" panose="02070309020205020404" pitchFamily="49" charset="0"/>
                <a:cs typeface="Courier New" panose="02070309020205020404" pitchFamily="49" charset="0"/>
              </a:rPr>
              <a:t>TAGATCGAAGA...</a:t>
            </a:r>
          </a:p>
          <a:p>
            <a:pPr marL="0" lvl="1" indent="0" algn="ctr">
              <a:buNone/>
            </a:pPr>
            <a:endParaRPr lang="en-US" dirty="0">
              <a:cs typeface="Courier"/>
            </a:endParaRPr>
          </a:p>
          <a:p>
            <a:pPr marL="0" lvl="1" indent="0" algn="ctr">
              <a:buNone/>
            </a:pPr>
            <a:endParaRPr lang="en-US" dirty="0">
              <a:cs typeface="Courier"/>
            </a:endParaRPr>
          </a:p>
        </p:txBody>
      </p:sp>
      <p:sp>
        <p:nvSpPr>
          <p:cNvPr id="3" name="Title 2"/>
          <p:cNvSpPr>
            <a:spLocks noGrp="1"/>
          </p:cNvSpPr>
          <p:nvPr>
            <p:ph type="title"/>
          </p:nvPr>
        </p:nvSpPr>
        <p:spPr/>
        <p:txBody>
          <a:bodyPr/>
          <a:lstStyle/>
          <a:p>
            <a:r>
              <a:rPr lang="en-US" dirty="0"/>
              <a:t>Detecting variants in  reads</a:t>
            </a:r>
          </a:p>
        </p:txBody>
      </p:sp>
    </p:spTree>
    <p:extLst>
      <p:ext uri="{BB962C8B-B14F-4D97-AF65-F5344CB8AC3E}">
        <p14:creationId xmlns:p14="http://schemas.microsoft.com/office/powerpoint/2010/main" val="22170434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0" name="Shape 570"/>
          <p:cNvSpPr>
            <a:spLocks noGrp="1"/>
          </p:cNvSpPr>
          <p:nvPr>
            <p:ph type="title"/>
          </p:nvPr>
        </p:nvSpPr>
        <p:spPr>
          <a:prstGeom prst="rect">
            <a:avLst/>
          </a:prstGeom>
        </p:spPr>
        <p:txBody>
          <a:bodyPr/>
          <a:lstStyle>
            <a:lvl1pPr defTabSz="448055">
              <a:defRPr sz="4312">
                <a:solidFill>
                  <a:srgbClr val="FF6600"/>
                </a:solidFill>
              </a:defRPr>
            </a:lvl1pPr>
          </a:lstStyle>
          <a:p>
            <a:pPr lvl="0">
              <a:defRPr sz="1800">
                <a:solidFill>
                  <a:srgbClr val="000000"/>
                </a:solidFill>
              </a:defRPr>
            </a:pPr>
            <a:r>
              <a:rPr lang="sv-SE" sz="4000" dirty="0" err="1"/>
              <a:t>What</a:t>
            </a:r>
            <a:r>
              <a:rPr lang="sv-SE" sz="4000" dirty="0"/>
              <a:t> is a workflow</a:t>
            </a:r>
            <a:endParaRPr sz="4000" dirty="0"/>
          </a:p>
        </p:txBody>
      </p:sp>
      <p:graphicFrame>
        <p:nvGraphicFramePr>
          <p:cNvPr id="6" name="Content Placeholder 3">
            <a:extLst>
              <a:ext uri="{FF2B5EF4-FFF2-40B4-BE49-F238E27FC236}">
                <a16:creationId xmlns:a16="http://schemas.microsoft.com/office/drawing/2014/main" id="{2D9FCB30-01AB-9C40-AA0B-824FFF090050}"/>
              </a:ext>
            </a:extLst>
          </p:cNvPr>
          <p:cNvGraphicFramePr>
            <a:graphicFrameLocks/>
          </p:cNvGraphicFramePr>
          <p:nvPr/>
        </p:nvGraphicFramePr>
        <p:xfrm>
          <a:off x="3581400" y="1734154"/>
          <a:ext cx="5848350" cy="485714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612747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0883FF6B-C8E7-3743-BE02-BB51BD9EB3C7}"/>
              </a:ext>
            </a:extLst>
          </p:cNvPr>
          <p:cNvSpPr>
            <a:spLocks noGrp="1"/>
          </p:cNvSpPr>
          <p:nvPr>
            <p:ph type="title"/>
          </p:nvPr>
        </p:nvSpPr>
        <p:spPr/>
        <p:txBody>
          <a:bodyPr/>
          <a:lstStyle/>
          <a:p>
            <a:r>
              <a:rPr lang="en-GB" sz="3600" dirty="0"/>
              <a:t>Reference- and </a:t>
            </a:r>
            <a:r>
              <a:rPr lang="en-GB" sz="3600" dirty="0" err="1"/>
              <a:t>alternatve</a:t>
            </a:r>
            <a:r>
              <a:rPr lang="en-GB" sz="3600" dirty="0"/>
              <a:t> alleles</a:t>
            </a:r>
          </a:p>
        </p:txBody>
      </p:sp>
      <p:sp>
        <p:nvSpPr>
          <p:cNvPr id="5" name="TextBox 7">
            <a:extLst>
              <a:ext uri="{FF2B5EF4-FFF2-40B4-BE49-F238E27FC236}">
                <a16:creationId xmlns:a16="http://schemas.microsoft.com/office/drawing/2014/main" id="{7E5B205B-22DC-324E-93D0-2C2CCC531EC8}"/>
              </a:ext>
            </a:extLst>
          </p:cNvPr>
          <p:cNvSpPr txBox="1"/>
          <p:nvPr/>
        </p:nvSpPr>
        <p:spPr>
          <a:xfrm>
            <a:off x="932636" y="2423826"/>
            <a:ext cx="10669625" cy="450305"/>
          </a:xfrm>
          <a:prstGeom prst="rect">
            <a:avLst/>
          </a:prstGeom>
          <a:noFill/>
        </p:spPr>
        <p:txBody>
          <a:bodyPr wrap="none" lIns="80187" tIns="40095" rIns="80187" bIns="40095" rtlCol="0">
            <a:spAutoFit/>
          </a:bodyPr>
          <a:lstStyle/>
          <a:p>
            <a:r>
              <a:rPr lang="en-US" sz="2400" dirty="0">
                <a:latin typeface="Courier New"/>
                <a:cs typeface="Courier New"/>
              </a:rPr>
              <a:t>TGGGCTTTTCCAACAGGTATATCTTCCCCGCTAGCT</a:t>
            </a:r>
            <a:r>
              <a:rPr lang="en-US" sz="2400" dirty="0">
                <a:solidFill>
                  <a:srgbClr val="FF0000"/>
                </a:solidFill>
                <a:latin typeface="Courier New"/>
                <a:cs typeface="Courier New"/>
              </a:rPr>
              <a:t>C</a:t>
            </a:r>
            <a:r>
              <a:rPr lang="en-US" sz="2400" dirty="0">
                <a:latin typeface="Courier New"/>
                <a:cs typeface="Courier New"/>
              </a:rPr>
              <a:t>GCTAGCTACTTCAAATTCCT</a:t>
            </a:r>
          </a:p>
        </p:txBody>
      </p:sp>
      <p:sp useBgFill="1">
        <p:nvSpPr>
          <p:cNvPr id="12" name="Rektangel 11">
            <a:extLst>
              <a:ext uri="{FF2B5EF4-FFF2-40B4-BE49-F238E27FC236}">
                <a16:creationId xmlns:a16="http://schemas.microsoft.com/office/drawing/2014/main" id="{C6A3B538-7183-5542-932B-E10DCEBA4420}"/>
              </a:ext>
            </a:extLst>
          </p:cNvPr>
          <p:cNvSpPr/>
          <p:nvPr/>
        </p:nvSpPr>
        <p:spPr>
          <a:xfrm>
            <a:off x="6782127" y="2961234"/>
            <a:ext cx="1843774" cy="461665"/>
          </a:xfrm>
          <a:prstGeom prst="rect">
            <a:avLst/>
          </a:prstGeom>
        </p:spPr>
        <p:txBody>
          <a:bodyPr wrap="none">
            <a:spAutoFit/>
          </a:bodyPr>
          <a:lstStyle/>
          <a:p>
            <a:r>
              <a:rPr lang="en-US" sz="2400" dirty="0">
                <a:latin typeface="Courier New"/>
                <a:cs typeface="Courier New"/>
              </a:rPr>
              <a:t>AGCT</a:t>
            </a:r>
            <a:r>
              <a:rPr lang="en-US" sz="2400" dirty="0">
                <a:solidFill>
                  <a:srgbClr val="FF0000"/>
                </a:solidFill>
                <a:latin typeface="Courier New"/>
                <a:cs typeface="Courier New"/>
              </a:rPr>
              <a:t>C</a:t>
            </a:r>
            <a:r>
              <a:rPr lang="en-US" sz="2400" dirty="0">
                <a:latin typeface="Courier New"/>
                <a:cs typeface="Courier New"/>
              </a:rPr>
              <a:t>GCTA</a:t>
            </a:r>
            <a:endParaRPr lang="en-GB" sz="2400" dirty="0"/>
          </a:p>
        </p:txBody>
      </p:sp>
      <p:sp>
        <p:nvSpPr>
          <p:cNvPr id="13" name="Rektangel 12">
            <a:extLst>
              <a:ext uri="{FF2B5EF4-FFF2-40B4-BE49-F238E27FC236}">
                <a16:creationId xmlns:a16="http://schemas.microsoft.com/office/drawing/2014/main" id="{1077148B-B461-9C4A-BA68-A5924127032A}"/>
              </a:ext>
            </a:extLst>
          </p:cNvPr>
          <p:cNvSpPr/>
          <p:nvPr/>
        </p:nvSpPr>
        <p:spPr>
          <a:xfrm>
            <a:off x="6782127" y="3580921"/>
            <a:ext cx="1843774" cy="461665"/>
          </a:xfrm>
          <a:prstGeom prst="rect">
            <a:avLst/>
          </a:prstGeom>
        </p:spPr>
        <p:txBody>
          <a:bodyPr wrap="none">
            <a:spAutoFit/>
          </a:bodyPr>
          <a:lstStyle/>
          <a:p>
            <a:r>
              <a:rPr lang="en-US" sz="2400" dirty="0">
                <a:latin typeface="Courier New"/>
                <a:cs typeface="Courier New"/>
              </a:rPr>
              <a:t>AGCT</a:t>
            </a:r>
            <a:r>
              <a:rPr lang="en-US" sz="2400" dirty="0">
                <a:solidFill>
                  <a:srgbClr val="FF0000"/>
                </a:solidFill>
                <a:latin typeface="Courier New"/>
                <a:cs typeface="Courier New"/>
              </a:rPr>
              <a:t>A</a:t>
            </a:r>
            <a:r>
              <a:rPr lang="en-US" sz="2400" dirty="0">
                <a:latin typeface="Courier New"/>
                <a:cs typeface="Courier New"/>
              </a:rPr>
              <a:t>GCTA</a:t>
            </a:r>
            <a:endParaRPr lang="en-GB" sz="2400" dirty="0"/>
          </a:p>
        </p:txBody>
      </p:sp>
      <p:sp>
        <p:nvSpPr>
          <p:cNvPr id="14" name="textruta 13">
            <a:extLst>
              <a:ext uri="{FF2B5EF4-FFF2-40B4-BE49-F238E27FC236}">
                <a16:creationId xmlns:a16="http://schemas.microsoft.com/office/drawing/2014/main" id="{2F0B0A0C-C9CA-0A4D-8D96-7A401F1DD0B2}"/>
              </a:ext>
            </a:extLst>
          </p:cNvPr>
          <p:cNvSpPr txBox="1"/>
          <p:nvPr/>
        </p:nvSpPr>
        <p:spPr>
          <a:xfrm>
            <a:off x="4135391" y="2961234"/>
            <a:ext cx="2646737" cy="461665"/>
          </a:xfrm>
          <a:prstGeom prst="rect">
            <a:avLst/>
          </a:prstGeom>
          <a:noFill/>
        </p:spPr>
        <p:txBody>
          <a:bodyPr wrap="square" rtlCol="0">
            <a:spAutoFit/>
          </a:bodyPr>
          <a:lstStyle/>
          <a:p>
            <a:r>
              <a:rPr lang="en-GB" sz="2400" b="1" dirty="0"/>
              <a:t>Reference allele</a:t>
            </a:r>
            <a:endParaRPr lang="en-GB" sz="2400" dirty="0"/>
          </a:p>
        </p:txBody>
      </p:sp>
      <p:sp>
        <p:nvSpPr>
          <p:cNvPr id="15" name="textruta 14">
            <a:extLst>
              <a:ext uri="{FF2B5EF4-FFF2-40B4-BE49-F238E27FC236}">
                <a16:creationId xmlns:a16="http://schemas.microsoft.com/office/drawing/2014/main" id="{2314DBC4-A37B-8849-802E-1B62593E93AD}"/>
              </a:ext>
            </a:extLst>
          </p:cNvPr>
          <p:cNvSpPr txBox="1"/>
          <p:nvPr/>
        </p:nvSpPr>
        <p:spPr>
          <a:xfrm>
            <a:off x="4095177" y="3510002"/>
            <a:ext cx="2686951" cy="461665"/>
          </a:xfrm>
          <a:prstGeom prst="rect">
            <a:avLst/>
          </a:prstGeom>
          <a:noFill/>
        </p:spPr>
        <p:txBody>
          <a:bodyPr wrap="square" rtlCol="0">
            <a:spAutoFit/>
          </a:bodyPr>
          <a:lstStyle/>
          <a:p>
            <a:r>
              <a:rPr lang="en-GB" sz="2400" b="1" dirty="0"/>
              <a:t>Alternative allele</a:t>
            </a:r>
            <a:endParaRPr lang="en-GB" sz="2400" dirty="0"/>
          </a:p>
        </p:txBody>
      </p:sp>
      <p:sp>
        <p:nvSpPr>
          <p:cNvPr id="16" name="textruta 15">
            <a:extLst>
              <a:ext uri="{FF2B5EF4-FFF2-40B4-BE49-F238E27FC236}">
                <a16:creationId xmlns:a16="http://schemas.microsoft.com/office/drawing/2014/main" id="{A4BC371D-11CF-D34B-B27A-6EC7C9175298}"/>
              </a:ext>
            </a:extLst>
          </p:cNvPr>
          <p:cNvSpPr txBox="1"/>
          <p:nvPr/>
        </p:nvSpPr>
        <p:spPr>
          <a:xfrm>
            <a:off x="1890487" y="4971356"/>
            <a:ext cx="7313669" cy="1384995"/>
          </a:xfrm>
          <a:prstGeom prst="rect">
            <a:avLst/>
          </a:prstGeom>
          <a:noFill/>
        </p:spPr>
        <p:txBody>
          <a:bodyPr wrap="none" rtlCol="0">
            <a:spAutoFit/>
          </a:bodyPr>
          <a:lstStyle/>
          <a:p>
            <a:r>
              <a:rPr lang="en-GB" sz="2400" b="1" dirty="0"/>
              <a:t>Reference allele </a:t>
            </a:r>
            <a:r>
              <a:rPr lang="en-GB" sz="2400" dirty="0"/>
              <a:t>= the allele in the refence genome</a:t>
            </a:r>
          </a:p>
          <a:p>
            <a:r>
              <a:rPr lang="en-GB" sz="2400" b="1" dirty="0"/>
              <a:t>Alternative allele </a:t>
            </a:r>
            <a:r>
              <a:rPr lang="en-GB" sz="2400" dirty="0"/>
              <a:t>= the allele NOT in the refence genome</a:t>
            </a:r>
          </a:p>
          <a:p>
            <a:endParaRPr lang="en-GB" dirty="0"/>
          </a:p>
          <a:p>
            <a:endParaRPr lang="en-GB" dirty="0"/>
          </a:p>
        </p:txBody>
      </p:sp>
    </p:spTree>
    <p:extLst>
      <p:ext uri="{BB962C8B-B14F-4D97-AF65-F5344CB8AC3E}">
        <p14:creationId xmlns:p14="http://schemas.microsoft.com/office/powerpoint/2010/main" val="39527213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ubrik 2">
            <a:extLst>
              <a:ext uri="{FF2B5EF4-FFF2-40B4-BE49-F238E27FC236}">
                <a16:creationId xmlns:a16="http://schemas.microsoft.com/office/drawing/2014/main" id="{8CDB2A95-F617-4F4D-8C99-1BDD3723D7DE}"/>
              </a:ext>
            </a:extLst>
          </p:cNvPr>
          <p:cNvSpPr>
            <a:spLocks noGrp="1"/>
          </p:cNvSpPr>
          <p:nvPr>
            <p:ph type="title"/>
          </p:nvPr>
        </p:nvSpPr>
        <p:spPr/>
        <p:txBody>
          <a:bodyPr>
            <a:normAutofit/>
          </a:bodyPr>
          <a:lstStyle/>
          <a:p>
            <a:r>
              <a:rPr lang="en-GB" sz="3600" dirty="0"/>
              <a:t>Variant Call Format (VCF)</a:t>
            </a:r>
          </a:p>
        </p:txBody>
      </p:sp>
      <p:pic>
        <p:nvPicPr>
          <p:cNvPr id="7" name="Bildobjekt 6">
            <a:extLst>
              <a:ext uri="{FF2B5EF4-FFF2-40B4-BE49-F238E27FC236}">
                <a16:creationId xmlns:a16="http://schemas.microsoft.com/office/drawing/2014/main" id="{82474C98-31DB-C94C-BD41-96165AB86E9B}"/>
              </a:ext>
            </a:extLst>
          </p:cNvPr>
          <p:cNvPicPr>
            <a:picLocks noChangeAspect="1"/>
          </p:cNvPicPr>
          <p:nvPr/>
        </p:nvPicPr>
        <p:blipFill rotWithShape="1">
          <a:blip r:embed="rId2"/>
          <a:srcRect t="20944"/>
          <a:stretch/>
        </p:blipFill>
        <p:spPr>
          <a:xfrm>
            <a:off x="3878887" y="1713052"/>
            <a:ext cx="4960315" cy="4618780"/>
          </a:xfrm>
          <a:prstGeom prst="rect">
            <a:avLst/>
          </a:prstGeom>
        </p:spPr>
      </p:pic>
    </p:spTree>
    <p:extLst>
      <p:ext uri="{BB962C8B-B14F-4D97-AF65-F5344CB8AC3E}">
        <p14:creationId xmlns:p14="http://schemas.microsoft.com/office/powerpoint/2010/main" val="38675266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GB" sz="3600" dirty="0"/>
              <a:t>Variant Call Format (VCF)</a:t>
            </a:r>
            <a:endParaRPr lang="en-US" sz="3600" dirty="0"/>
          </a:p>
        </p:txBody>
      </p:sp>
      <p:sp>
        <p:nvSpPr>
          <p:cNvPr id="9" name="Rektangel 8">
            <a:extLst>
              <a:ext uri="{FF2B5EF4-FFF2-40B4-BE49-F238E27FC236}">
                <a16:creationId xmlns:a16="http://schemas.microsoft.com/office/drawing/2014/main" id="{03B4F73D-5B88-A148-87C4-E1AB089BCAFD}"/>
              </a:ext>
            </a:extLst>
          </p:cNvPr>
          <p:cNvSpPr/>
          <p:nvPr/>
        </p:nvSpPr>
        <p:spPr>
          <a:xfrm>
            <a:off x="842963" y="2012544"/>
            <a:ext cx="9972675" cy="3016210"/>
          </a:xfrm>
          <a:prstGeom prst="rect">
            <a:avLst/>
          </a:prstGeom>
        </p:spPr>
        <p:txBody>
          <a:bodyPr wrap="square">
            <a:spAutoFit/>
          </a:bodyPr>
          <a:lstStyle/>
          <a:p>
            <a:r>
              <a:rPr lang="sv-SE" sz="1000" dirty="0">
                <a:latin typeface="Courier New" panose="02070309020205020404" pitchFamily="49" charset="0"/>
                <a:cs typeface="Courier New" panose="02070309020205020404" pitchFamily="49" charset="0"/>
              </a:rPr>
              <a:t>##</a:t>
            </a:r>
            <a:r>
              <a:rPr lang="sv-SE" sz="1000" dirty="0" err="1">
                <a:latin typeface="Courier New" panose="02070309020205020404" pitchFamily="49" charset="0"/>
                <a:cs typeface="Courier New" panose="02070309020205020404" pitchFamily="49" charset="0"/>
              </a:rPr>
              <a:t>fileformat</a:t>
            </a:r>
            <a:r>
              <a:rPr lang="sv-SE" sz="1000" dirty="0">
                <a:latin typeface="Courier New" panose="02070309020205020404" pitchFamily="49" charset="0"/>
                <a:cs typeface="Courier New" panose="02070309020205020404" pitchFamily="49" charset="0"/>
              </a:rPr>
              <a:t>=VCFv4.2</a:t>
            </a:r>
          </a:p>
          <a:p>
            <a:r>
              <a:rPr lang="sv-SE" sz="1000" dirty="0">
                <a:latin typeface="Courier New" panose="02070309020205020404" pitchFamily="49" charset="0"/>
                <a:cs typeface="Courier New" panose="02070309020205020404" pitchFamily="49" charset="0"/>
              </a:rPr>
              <a:t>##FILTER=&lt;ID=</a:t>
            </a:r>
            <a:r>
              <a:rPr lang="sv-SE" sz="1000" dirty="0" err="1">
                <a:latin typeface="Courier New" panose="02070309020205020404" pitchFamily="49" charset="0"/>
                <a:cs typeface="Courier New" panose="02070309020205020404" pitchFamily="49" charset="0"/>
              </a:rPr>
              <a:t>LowQual,Description</a:t>
            </a:r>
            <a:r>
              <a:rPr lang="sv-SE" sz="1000" dirty="0">
                <a:latin typeface="Courier New" panose="02070309020205020404" pitchFamily="49" charset="0"/>
                <a:cs typeface="Courier New" panose="02070309020205020404" pitchFamily="49" charset="0"/>
              </a:rPr>
              <a:t>="</a:t>
            </a:r>
            <a:r>
              <a:rPr lang="sv-SE" sz="1000" dirty="0" err="1">
                <a:latin typeface="Courier New" panose="02070309020205020404" pitchFamily="49" charset="0"/>
                <a:cs typeface="Courier New" panose="02070309020205020404" pitchFamily="49" charset="0"/>
              </a:rPr>
              <a:t>Low</a:t>
            </a:r>
            <a:r>
              <a:rPr lang="sv-SE" sz="1000" dirty="0">
                <a:latin typeface="Courier New" panose="02070309020205020404" pitchFamily="49" charset="0"/>
                <a:cs typeface="Courier New" panose="02070309020205020404" pitchFamily="49" charset="0"/>
              </a:rPr>
              <a:t> </a:t>
            </a:r>
            <a:r>
              <a:rPr lang="sv-SE" sz="1000" dirty="0" err="1">
                <a:latin typeface="Courier New" panose="02070309020205020404" pitchFamily="49" charset="0"/>
                <a:cs typeface="Courier New" panose="02070309020205020404" pitchFamily="49" charset="0"/>
              </a:rPr>
              <a:t>quality</a:t>
            </a:r>
            <a:r>
              <a:rPr lang="sv-SE" sz="1000" dirty="0">
                <a:latin typeface="Courier New" panose="02070309020205020404" pitchFamily="49" charset="0"/>
                <a:cs typeface="Courier New" panose="02070309020205020404" pitchFamily="49" charset="0"/>
              </a:rPr>
              <a:t>"&gt;</a:t>
            </a:r>
          </a:p>
          <a:p>
            <a:r>
              <a:rPr lang="sv-SE" sz="1000" dirty="0">
                <a:latin typeface="Courier New" panose="02070309020205020404" pitchFamily="49" charset="0"/>
                <a:cs typeface="Courier New" panose="02070309020205020404" pitchFamily="49" charset="0"/>
              </a:rPr>
              <a:t>##FORMAT=&lt;ID=</a:t>
            </a:r>
            <a:r>
              <a:rPr lang="sv-SE" sz="1000" dirty="0" err="1">
                <a:latin typeface="Courier New" panose="02070309020205020404" pitchFamily="49" charset="0"/>
                <a:cs typeface="Courier New" panose="02070309020205020404" pitchFamily="49" charset="0"/>
              </a:rPr>
              <a:t>AD,Number</a:t>
            </a:r>
            <a:r>
              <a:rPr lang="sv-SE" sz="1000" dirty="0">
                <a:latin typeface="Courier New" panose="02070309020205020404" pitchFamily="49" charset="0"/>
                <a:cs typeface="Courier New" panose="02070309020205020404" pitchFamily="49" charset="0"/>
              </a:rPr>
              <a:t>=</a:t>
            </a:r>
            <a:r>
              <a:rPr lang="sv-SE" sz="1000" dirty="0" err="1">
                <a:latin typeface="Courier New" panose="02070309020205020404" pitchFamily="49" charset="0"/>
                <a:cs typeface="Courier New" panose="02070309020205020404" pitchFamily="49" charset="0"/>
              </a:rPr>
              <a:t>R,Type</a:t>
            </a:r>
            <a:r>
              <a:rPr lang="sv-SE" sz="1000" dirty="0">
                <a:latin typeface="Courier New" panose="02070309020205020404" pitchFamily="49" charset="0"/>
                <a:cs typeface="Courier New" panose="02070309020205020404" pitchFamily="49" charset="0"/>
              </a:rPr>
              <a:t>=</a:t>
            </a:r>
            <a:r>
              <a:rPr lang="sv-SE" sz="1000" dirty="0" err="1">
                <a:latin typeface="Courier New" panose="02070309020205020404" pitchFamily="49" charset="0"/>
                <a:cs typeface="Courier New" panose="02070309020205020404" pitchFamily="49" charset="0"/>
              </a:rPr>
              <a:t>Integer,Description</a:t>
            </a:r>
            <a:r>
              <a:rPr lang="sv-SE" sz="1000" dirty="0">
                <a:latin typeface="Courier New" panose="02070309020205020404" pitchFamily="49" charset="0"/>
                <a:cs typeface="Courier New" panose="02070309020205020404" pitchFamily="49" charset="0"/>
              </a:rPr>
              <a:t>="</a:t>
            </a:r>
            <a:r>
              <a:rPr lang="sv-SE" sz="1000" dirty="0" err="1">
                <a:latin typeface="Courier New" panose="02070309020205020404" pitchFamily="49" charset="0"/>
                <a:cs typeface="Courier New" panose="02070309020205020404" pitchFamily="49" charset="0"/>
              </a:rPr>
              <a:t>Allelic</a:t>
            </a:r>
            <a:r>
              <a:rPr lang="sv-SE" sz="1000" dirty="0">
                <a:latin typeface="Courier New" panose="02070309020205020404" pitchFamily="49" charset="0"/>
                <a:cs typeface="Courier New" panose="02070309020205020404" pitchFamily="49" charset="0"/>
              </a:rPr>
              <a:t> </a:t>
            </a:r>
            <a:r>
              <a:rPr lang="sv-SE" sz="1000" dirty="0" err="1">
                <a:latin typeface="Courier New" panose="02070309020205020404" pitchFamily="49" charset="0"/>
                <a:cs typeface="Courier New" panose="02070309020205020404" pitchFamily="49" charset="0"/>
              </a:rPr>
              <a:t>depths</a:t>
            </a:r>
            <a:r>
              <a:rPr lang="sv-SE" sz="1000" dirty="0">
                <a:latin typeface="Courier New" panose="02070309020205020404" pitchFamily="49" charset="0"/>
                <a:cs typeface="Courier New" panose="02070309020205020404" pitchFamily="49" charset="0"/>
              </a:rPr>
              <a:t> for the ref and alt </a:t>
            </a:r>
            <a:r>
              <a:rPr lang="sv-SE" sz="1000" dirty="0" err="1">
                <a:latin typeface="Courier New" panose="02070309020205020404" pitchFamily="49" charset="0"/>
                <a:cs typeface="Courier New" panose="02070309020205020404" pitchFamily="49" charset="0"/>
              </a:rPr>
              <a:t>alleles</a:t>
            </a:r>
            <a:r>
              <a:rPr lang="sv-SE" sz="1000" dirty="0">
                <a:latin typeface="Courier New" panose="02070309020205020404" pitchFamily="49" charset="0"/>
                <a:cs typeface="Courier New" panose="02070309020205020404" pitchFamily="49" charset="0"/>
              </a:rPr>
              <a:t> in the order </a:t>
            </a:r>
            <a:r>
              <a:rPr lang="sv-SE" sz="1000" dirty="0" err="1">
                <a:latin typeface="Courier New" panose="02070309020205020404" pitchFamily="49" charset="0"/>
                <a:cs typeface="Courier New" panose="02070309020205020404" pitchFamily="49" charset="0"/>
              </a:rPr>
              <a:t>listed</a:t>
            </a:r>
            <a:r>
              <a:rPr lang="sv-SE" sz="1000" dirty="0">
                <a:latin typeface="Courier New" panose="02070309020205020404" pitchFamily="49" charset="0"/>
                <a:cs typeface="Courier New" panose="02070309020205020404" pitchFamily="49" charset="0"/>
              </a:rPr>
              <a:t>"&gt;</a:t>
            </a:r>
          </a:p>
          <a:p>
            <a:r>
              <a:rPr lang="sv-SE" sz="1000" dirty="0">
                <a:latin typeface="Courier New" panose="02070309020205020404" pitchFamily="49" charset="0"/>
                <a:cs typeface="Courier New" panose="02070309020205020404" pitchFamily="49" charset="0"/>
              </a:rPr>
              <a:t>##FORMAT=&lt;ID=</a:t>
            </a:r>
            <a:r>
              <a:rPr lang="sv-SE" sz="1000" dirty="0" err="1">
                <a:latin typeface="Courier New" panose="02070309020205020404" pitchFamily="49" charset="0"/>
                <a:cs typeface="Courier New" panose="02070309020205020404" pitchFamily="49" charset="0"/>
              </a:rPr>
              <a:t>DP,Number</a:t>
            </a:r>
            <a:r>
              <a:rPr lang="sv-SE" sz="1000" dirty="0">
                <a:latin typeface="Courier New" panose="02070309020205020404" pitchFamily="49" charset="0"/>
                <a:cs typeface="Courier New" panose="02070309020205020404" pitchFamily="49" charset="0"/>
              </a:rPr>
              <a:t>=1,Type=</a:t>
            </a:r>
            <a:r>
              <a:rPr lang="sv-SE" sz="1000" dirty="0" err="1">
                <a:latin typeface="Courier New" panose="02070309020205020404" pitchFamily="49" charset="0"/>
                <a:cs typeface="Courier New" panose="02070309020205020404" pitchFamily="49" charset="0"/>
              </a:rPr>
              <a:t>Integer,Description</a:t>
            </a:r>
            <a:r>
              <a:rPr lang="sv-SE" sz="1000" dirty="0">
                <a:latin typeface="Courier New" panose="02070309020205020404" pitchFamily="49" charset="0"/>
                <a:cs typeface="Courier New" panose="02070309020205020404" pitchFamily="49" charset="0"/>
              </a:rPr>
              <a:t>="</a:t>
            </a:r>
            <a:r>
              <a:rPr lang="sv-SE" sz="1000" dirty="0" err="1">
                <a:latin typeface="Courier New" panose="02070309020205020404" pitchFamily="49" charset="0"/>
                <a:cs typeface="Courier New" panose="02070309020205020404" pitchFamily="49" charset="0"/>
              </a:rPr>
              <a:t>Approximate</a:t>
            </a:r>
            <a:r>
              <a:rPr lang="sv-SE" sz="1000" dirty="0">
                <a:latin typeface="Courier New" panose="02070309020205020404" pitchFamily="49" charset="0"/>
                <a:cs typeface="Courier New" panose="02070309020205020404" pitchFamily="49" charset="0"/>
              </a:rPr>
              <a:t> read </a:t>
            </a:r>
            <a:r>
              <a:rPr lang="sv-SE" sz="1000" dirty="0" err="1">
                <a:latin typeface="Courier New" panose="02070309020205020404" pitchFamily="49" charset="0"/>
                <a:cs typeface="Courier New" panose="02070309020205020404" pitchFamily="49" charset="0"/>
              </a:rPr>
              <a:t>depth</a:t>
            </a:r>
            <a:r>
              <a:rPr lang="sv-SE" sz="1000" dirty="0">
                <a:latin typeface="Courier New" panose="02070309020205020404" pitchFamily="49" charset="0"/>
                <a:cs typeface="Courier New" panose="02070309020205020404" pitchFamily="49" charset="0"/>
              </a:rPr>
              <a:t> (</a:t>
            </a:r>
            <a:r>
              <a:rPr lang="sv-SE" sz="1000" dirty="0" err="1">
                <a:latin typeface="Courier New" panose="02070309020205020404" pitchFamily="49" charset="0"/>
                <a:cs typeface="Courier New" panose="02070309020205020404" pitchFamily="49" charset="0"/>
              </a:rPr>
              <a:t>reads</a:t>
            </a:r>
            <a:r>
              <a:rPr lang="sv-SE" sz="1000" dirty="0">
                <a:latin typeface="Courier New" panose="02070309020205020404" pitchFamily="49" charset="0"/>
                <a:cs typeface="Courier New" panose="02070309020205020404" pitchFamily="49" charset="0"/>
              </a:rPr>
              <a:t> </a:t>
            </a:r>
            <a:r>
              <a:rPr lang="sv-SE" sz="1000" dirty="0" err="1">
                <a:latin typeface="Courier New" panose="02070309020205020404" pitchFamily="49" charset="0"/>
                <a:cs typeface="Courier New" panose="02070309020205020404" pitchFamily="49" charset="0"/>
              </a:rPr>
              <a:t>with</a:t>
            </a:r>
            <a:r>
              <a:rPr lang="sv-SE" sz="1000" dirty="0">
                <a:latin typeface="Courier New" panose="02070309020205020404" pitchFamily="49" charset="0"/>
                <a:cs typeface="Courier New" panose="02070309020205020404" pitchFamily="49" charset="0"/>
              </a:rPr>
              <a:t> MQ=255 or </a:t>
            </a:r>
            <a:r>
              <a:rPr lang="sv-SE" sz="1000" dirty="0" err="1">
                <a:latin typeface="Courier New" panose="02070309020205020404" pitchFamily="49" charset="0"/>
                <a:cs typeface="Courier New" panose="02070309020205020404" pitchFamily="49" charset="0"/>
              </a:rPr>
              <a:t>with</a:t>
            </a:r>
            <a:r>
              <a:rPr lang="sv-SE" sz="1000" dirty="0">
                <a:latin typeface="Courier New" panose="02070309020205020404" pitchFamily="49" charset="0"/>
                <a:cs typeface="Courier New" panose="02070309020205020404" pitchFamily="49" charset="0"/>
              </a:rPr>
              <a:t> bad mates </a:t>
            </a:r>
            <a:r>
              <a:rPr lang="sv-SE" sz="1000" dirty="0" err="1">
                <a:latin typeface="Courier New" panose="02070309020205020404" pitchFamily="49" charset="0"/>
                <a:cs typeface="Courier New" panose="02070309020205020404" pitchFamily="49" charset="0"/>
              </a:rPr>
              <a:t>are</a:t>
            </a:r>
            <a:r>
              <a:rPr lang="sv-SE" sz="1000" dirty="0">
                <a:latin typeface="Courier New" panose="02070309020205020404" pitchFamily="49" charset="0"/>
                <a:cs typeface="Courier New" panose="02070309020205020404" pitchFamily="49" charset="0"/>
              </a:rPr>
              <a:t> </a:t>
            </a:r>
            <a:r>
              <a:rPr lang="sv-SE" sz="1000" dirty="0" err="1">
                <a:latin typeface="Courier New" panose="02070309020205020404" pitchFamily="49" charset="0"/>
                <a:cs typeface="Courier New" panose="02070309020205020404" pitchFamily="49" charset="0"/>
              </a:rPr>
              <a:t>filtered</a:t>
            </a:r>
            <a:r>
              <a:rPr lang="sv-SE" sz="1000" dirty="0">
                <a:latin typeface="Courier New" panose="02070309020205020404" pitchFamily="49" charset="0"/>
                <a:cs typeface="Courier New" panose="02070309020205020404" pitchFamily="49" charset="0"/>
              </a:rPr>
              <a:t>)"&gt;</a:t>
            </a:r>
          </a:p>
          <a:p>
            <a:r>
              <a:rPr lang="sv-SE" sz="1000" dirty="0">
                <a:latin typeface="Courier New" panose="02070309020205020404" pitchFamily="49" charset="0"/>
                <a:cs typeface="Courier New" panose="02070309020205020404" pitchFamily="49" charset="0"/>
              </a:rPr>
              <a:t>##FORMAT=&lt;ID=</a:t>
            </a:r>
            <a:r>
              <a:rPr lang="sv-SE" sz="1000" dirty="0" err="1">
                <a:latin typeface="Courier New" panose="02070309020205020404" pitchFamily="49" charset="0"/>
                <a:cs typeface="Courier New" panose="02070309020205020404" pitchFamily="49" charset="0"/>
              </a:rPr>
              <a:t>GT,Number</a:t>
            </a:r>
            <a:r>
              <a:rPr lang="sv-SE" sz="1000" dirty="0">
                <a:latin typeface="Courier New" panose="02070309020205020404" pitchFamily="49" charset="0"/>
                <a:cs typeface="Courier New" panose="02070309020205020404" pitchFamily="49" charset="0"/>
              </a:rPr>
              <a:t>=1,Type=</a:t>
            </a:r>
            <a:r>
              <a:rPr lang="sv-SE" sz="1000" dirty="0" err="1">
                <a:latin typeface="Courier New" panose="02070309020205020404" pitchFamily="49" charset="0"/>
                <a:cs typeface="Courier New" panose="02070309020205020404" pitchFamily="49" charset="0"/>
              </a:rPr>
              <a:t>String,Description</a:t>
            </a:r>
            <a:r>
              <a:rPr lang="sv-SE" sz="1000" dirty="0">
                <a:latin typeface="Courier New" panose="02070309020205020404" pitchFamily="49" charset="0"/>
                <a:cs typeface="Courier New" panose="02070309020205020404" pitchFamily="49" charset="0"/>
              </a:rPr>
              <a:t>="</a:t>
            </a:r>
            <a:r>
              <a:rPr lang="sv-SE" sz="1000" dirty="0" err="1">
                <a:latin typeface="Courier New" panose="02070309020205020404" pitchFamily="49" charset="0"/>
                <a:cs typeface="Courier New" panose="02070309020205020404" pitchFamily="49" charset="0"/>
              </a:rPr>
              <a:t>Genotype</a:t>
            </a:r>
            <a:r>
              <a:rPr lang="sv-SE" sz="1000" dirty="0">
                <a:latin typeface="Courier New" panose="02070309020205020404" pitchFamily="49" charset="0"/>
                <a:cs typeface="Courier New" panose="02070309020205020404" pitchFamily="49" charset="0"/>
              </a:rPr>
              <a:t>"&gt;</a:t>
            </a:r>
          </a:p>
          <a:p>
            <a:r>
              <a:rPr lang="sv-SE" sz="1000" dirty="0">
                <a:latin typeface="Courier New" panose="02070309020205020404" pitchFamily="49" charset="0"/>
                <a:cs typeface="Courier New" panose="02070309020205020404" pitchFamily="49" charset="0"/>
              </a:rPr>
              <a:t>##INFO=&lt;ID=</a:t>
            </a:r>
            <a:r>
              <a:rPr lang="sv-SE" sz="1000" dirty="0" err="1">
                <a:latin typeface="Courier New" panose="02070309020205020404" pitchFamily="49" charset="0"/>
                <a:cs typeface="Courier New" panose="02070309020205020404" pitchFamily="49" charset="0"/>
              </a:rPr>
              <a:t>AC,Number</a:t>
            </a:r>
            <a:r>
              <a:rPr lang="sv-SE" sz="1000" dirty="0">
                <a:latin typeface="Courier New" panose="02070309020205020404" pitchFamily="49" charset="0"/>
                <a:cs typeface="Courier New" panose="02070309020205020404" pitchFamily="49" charset="0"/>
              </a:rPr>
              <a:t>=</a:t>
            </a:r>
            <a:r>
              <a:rPr lang="sv-SE" sz="1000" dirty="0" err="1">
                <a:latin typeface="Courier New" panose="02070309020205020404" pitchFamily="49" charset="0"/>
                <a:cs typeface="Courier New" panose="02070309020205020404" pitchFamily="49" charset="0"/>
              </a:rPr>
              <a:t>A,Type</a:t>
            </a:r>
            <a:r>
              <a:rPr lang="sv-SE" sz="1000" dirty="0">
                <a:latin typeface="Courier New" panose="02070309020205020404" pitchFamily="49" charset="0"/>
                <a:cs typeface="Courier New" panose="02070309020205020404" pitchFamily="49" charset="0"/>
              </a:rPr>
              <a:t>=</a:t>
            </a:r>
            <a:r>
              <a:rPr lang="sv-SE" sz="1000" dirty="0" err="1">
                <a:latin typeface="Courier New" panose="02070309020205020404" pitchFamily="49" charset="0"/>
                <a:cs typeface="Courier New" panose="02070309020205020404" pitchFamily="49" charset="0"/>
              </a:rPr>
              <a:t>Integer,Description</a:t>
            </a:r>
            <a:r>
              <a:rPr lang="sv-SE" sz="1000" dirty="0">
                <a:latin typeface="Courier New" panose="02070309020205020404" pitchFamily="49" charset="0"/>
                <a:cs typeface="Courier New" panose="02070309020205020404" pitchFamily="49" charset="0"/>
              </a:rPr>
              <a:t>="</a:t>
            </a:r>
            <a:r>
              <a:rPr lang="sv-SE" sz="1000" dirty="0" err="1">
                <a:latin typeface="Courier New" panose="02070309020205020404" pitchFamily="49" charset="0"/>
                <a:cs typeface="Courier New" panose="02070309020205020404" pitchFamily="49" charset="0"/>
              </a:rPr>
              <a:t>Allele</a:t>
            </a:r>
            <a:r>
              <a:rPr lang="sv-SE" sz="1000" dirty="0">
                <a:latin typeface="Courier New" panose="02070309020205020404" pitchFamily="49" charset="0"/>
                <a:cs typeface="Courier New" panose="02070309020205020404" pitchFamily="49" charset="0"/>
              </a:rPr>
              <a:t> </a:t>
            </a:r>
            <a:r>
              <a:rPr lang="sv-SE" sz="1000" dirty="0" err="1">
                <a:latin typeface="Courier New" panose="02070309020205020404" pitchFamily="49" charset="0"/>
                <a:cs typeface="Courier New" panose="02070309020205020404" pitchFamily="49" charset="0"/>
              </a:rPr>
              <a:t>count</a:t>
            </a:r>
            <a:r>
              <a:rPr lang="sv-SE" sz="1000" dirty="0">
                <a:latin typeface="Courier New" panose="02070309020205020404" pitchFamily="49" charset="0"/>
                <a:cs typeface="Courier New" panose="02070309020205020404" pitchFamily="49" charset="0"/>
              </a:rPr>
              <a:t> in </a:t>
            </a:r>
            <a:r>
              <a:rPr lang="sv-SE" sz="1000" dirty="0" err="1">
                <a:latin typeface="Courier New" panose="02070309020205020404" pitchFamily="49" charset="0"/>
                <a:cs typeface="Courier New" panose="02070309020205020404" pitchFamily="49" charset="0"/>
              </a:rPr>
              <a:t>genotypes</a:t>
            </a:r>
            <a:r>
              <a:rPr lang="sv-SE" sz="1000" dirty="0">
                <a:latin typeface="Courier New" panose="02070309020205020404" pitchFamily="49" charset="0"/>
                <a:cs typeface="Courier New" panose="02070309020205020404" pitchFamily="49" charset="0"/>
              </a:rPr>
              <a:t>, for </a:t>
            </a:r>
            <a:r>
              <a:rPr lang="sv-SE" sz="1000" dirty="0" err="1">
                <a:latin typeface="Courier New" panose="02070309020205020404" pitchFamily="49" charset="0"/>
                <a:cs typeface="Courier New" panose="02070309020205020404" pitchFamily="49" charset="0"/>
              </a:rPr>
              <a:t>each</a:t>
            </a:r>
            <a:r>
              <a:rPr lang="sv-SE" sz="1000" dirty="0">
                <a:latin typeface="Courier New" panose="02070309020205020404" pitchFamily="49" charset="0"/>
                <a:cs typeface="Courier New" panose="02070309020205020404" pitchFamily="49" charset="0"/>
              </a:rPr>
              <a:t> ALT </a:t>
            </a:r>
            <a:r>
              <a:rPr lang="sv-SE" sz="1000" dirty="0" err="1">
                <a:latin typeface="Courier New" panose="02070309020205020404" pitchFamily="49" charset="0"/>
                <a:cs typeface="Courier New" panose="02070309020205020404" pitchFamily="49" charset="0"/>
              </a:rPr>
              <a:t>allele</a:t>
            </a:r>
            <a:r>
              <a:rPr lang="sv-SE" sz="1000" dirty="0">
                <a:latin typeface="Courier New" panose="02070309020205020404" pitchFamily="49" charset="0"/>
                <a:cs typeface="Courier New" panose="02070309020205020404" pitchFamily="49" charset="0"/>
              </a:rPr>
              <a:t>, in the same order as </a:t>
            </a:r>
            <a:r>
              <a:rPr lang="sv-SE" sz="1000" dirty="0" err="1">
                <a:latin typeface="Courier New" panose="02070309020205020404" pitchFamily="49" charset="0"/>
                <a:cs typeface="Courier New" panose="02070309020205020404" pitchFamily="49" charset="0"/>
              </a:rPr>
              <a:t>listed</a:t>
            </a:r>
            <a:r>
              <a:rPr lang="sv-SE" sz="1000" dirty="0">
                <a:latin typeface="Courier New" panose="02070309020205020404" pitchFamily="49" charset="0"/>
                <a:cs typeface="Courier New" panose="02070309020205020404" pitchFamily="49" charset="0"/>
              </a:rPr>
              <a:t>"&gt;</a:t>
            </a:r>
          </a:p>
          <a:p>
            <a:r>
              <a:rPr lang="sv-SE" sz="1000" dirty="0">
                <a:latin typeface="Courier New" panose="02070309020205020404" pitchFamily="49" charset="0"/>
                <a:cs typeface="Courier New" panose="02070309020205020404" pitchFamily="49" charset="0"/>
              </a:rPr>
              <a:t>##INFO=&lt;ID=</a:t>
            </a:r>
            <a:r>
              <a:rPr lang="sv-SE" sz="1000" dirty="0" err="1">
                <a:latin typeface="Courier New" panose="02070309020205020404" pitchFamily="49" charset="0"/>
                <a:cs typeface="Courier New" panose="02070309020205020404" pitchFamily="49" charset="0"/>
              </a:rPr>
              <a:t>AF,Number</a:t>
            </a:r>
            <a:r>
              <a:rPr lang="sv-SE" sz="1000" dirty="0">
                <a:latin typeface="Courier New" panose="02070309020205020404" pitchFamily="49" charset="0"/>
                <a:cs typeface="Courier New" panose="02070309020205020404" pitchFamily="49" charset="0"/>
              </a:rPr>
              <a:t>=</a:t>
            </a:r>
            <a:r>
              <a:rPr lang="sv-SE" sz="1000" dirty="0" err="1">
                <a:latin typeface="Courier New" panose="02070309020205020404" pitchFamily="49" charset="0"/>
                <a:cs typeface="Courier New" panose="02070309020205020404" pitchFamily="49" charset="0"/>
              </a:rPr>
              <a:t>A,Type</a:t>
            </a:r>
            <a:r>
              <a:rPr lang="sv-SE" sz="1000" dirty="0">
                <a:latin typeface="Courier New" panose="02070309020205020404" pitchFamily="49" charset="0"/>
                <a:cs typeface="Courier New" panose="02070309020205020404" pitchFamily="49" charset="0"/>
              </a:rPr>
              <a:t>=</a:t>
            </a:r>
            <a:r>
              <a:rPr lang="sv-SE" sz="1000" dirty="0" err="1">
                <a:latin typeface="Courier New" panose="02070309020205020404" pitchFamily="49" charset="0"/>
                <a:cs typeface="Courier New" panose="02070309020205020404" pitchFamily="49" charset="0"/>
              </a:rPr>
              <a:t>Float,Description</a:t>
            </a:r>
            <a:r>
              <a:rPr lang="sv-SE" sz="1000" dirty="0">
                <a:latin typeface="Courier New" panose="02070309020205020404" pitchFamily="49" charset="0"/>
                <a:cs typeface="Courier New" panose="02070309020205020404" pitchFamily="49" charset="0"/>
              </a:rPr>
              <a:t>="</a:t>
            </a:r>
            <a:r>
              <a:rPr lang="sv-SE" sz="1000" dirty="0" err="1">
                <a:latin typeface="Courier New" panose="02070309020205020404" pitchFamily="49" charset="0"/>
                <a:cs typeface="Courier New" panose="02070309020205020404" pitchFamily="49" charset="0"/>
              </a:rPr>
              <a:t>Allele</a:t>
            </a:r>
            <a:r>
              <a:rPr lang="sv-SE" sz="1000" dirty="0">
                <a:latin typeface="Courier New" panose="02070309020205020404" pitchFamily="49" charset="0"/>
                <a:cs typeface="Courier New" panose="02070309020205020404" pitchFamily="49" charset="0"/>
              </a:rPr>
              <a:t> </a:t>
            </a:r>
            <a:r>
              <a:rPr lang="sv-SE" sz="1000" dirty="0" err="1">
                <a:latin typeface="Courier New" panose="02070309020205020404" pitchFamily="49" charset="0"/>
                <a:cs typeface="Courier New" panose="02070309020205020404" pitchFamily="49" charset="0"/>
              </a:rPr>
              <a:t>Frequency</a:t>
            </a:r>
            <a:r>
              <a:rPr lang="sv-SE" sz="1000" dirty="0">
                <a:latin typeface="Courier New" panose="02070309020205020404" pitchFamily="49" charset="0"/>
                <a:cs typeface="Courier New" panose="02070309020205020404" pitchFamily="49" charset="0"/>
              </a:rPr>
              <a:t>, for </a:t>
            </a:r>
            <a:r>
              <a:rPr lang="sv-SE" sz="1000" dirty="0" err="1">
                <a:latin typeface="Courier New" panose="02070309020205020404" pitchFamily="49" charset="0"/>
                <a:cs typeface="Courier New" panose="02070309020205020404" pitchFamily="49" charset="0"/>
              </a:rPr>
              <a:t>each</a:t>
            </a:r>
            <a:r>
              <a:rPr lang="sv-SE" sz="1000" dirty="0">
                <a:latin typeface="Courier New" panose="02070309020205020404" pitchFamily="49" charset="0"/>
                <a:cs typeface="Courier New" panose="02070309020205020404" pitchFamily="49" charset="0"/>
              </a:rPr>
              <a:t> ALT </a:t>
            </a:r>
            <a:r>
              <a:rPr lang="sv-SE" sz="1000" dirty="0" err="1">
                <a:latin typeface="Courier New" panose="02070309020205020404" pitchFamily="49" charset="0"/>
                <a:cs typeface="Courier New" panose="02070309020205020404" pitchFamily="49" charset="0"/>
              </a:rPr>
              <a:t>allele</a:t>
            </a:r>
            <a:r>
              <a:rPr lang="sv-SE" sz="1000" dirty="0">
                <a:latin typeface="Courier New" panose="02070309020205020404" pitchFamily="49" charset="0"/>
                <a:cs typeface="Courier New" panose="02070309020205020404" pitchFamily="49" charset="0"/>
              </a:rPr>
              <a:t>, in the same order as </a:t>
            </a:r>
            <a:r>
              <a:rPr lang="sv-SE" sz="1000" dirty="0" err="1">
                <a:latin typeface="Courier New" panose="02070309020205020404" pitchFamily="49" charset="0"/>
                <a:cs typeface="Courier New" panose="02070309020205020404" pitchFamily="49" charset="0"/>
              </a:rPr>
              <a:t>listed</a:t>
            </a:r>
            <a:r>
              <a:rPr lang="sv-SE" sz="1000" dirty="0">
                <a:latin typeface="Courier New" panose="02070309020205020404" pitchFamily="49" charset="0"/>
                <a:cs typeface="Courier New" panose="02070309020205020404" pitchFamily="49" charset="0"/>
              </a:rPr>
              <a:t>"&gt;</a:t>
            </a:r>
          </a:p>
          <a:p>
            <a:r>
              <a:rPr lang="sv-SE" sz="1000" dirty="0">
                <a:latin typeface="Courier New" panose="02070309020205020404" pitchFamily="49" charset="0"/>
                <a:cs typeface="Courier New" panose="02070309020205020404" pitchFamily="49" charset="0"/>
              </a:rPr>
              <a:t>##INFO=&lt;ID=</a:t>
            </a:r>
            <a:r>
              <a:rPr lang="sv-SE" sz="1000" dirty="0" err="1">
                <a:latin typeface="Courier New" panose="02070309020205020404" pitchFamily="49" charset="0"/>
                <a:cs typeface="Courier New" panose="02070309020205020404" pitchFamily="49" charset="0"/>
              </a:rPr>
              <a:t>AN,Number</a:t>
            </a:r>
            <a:r>
              <a:rPr lang="sv-SE" sz="1000" dirty="0">
                <a:latin typeface="Courier New" panose="02070309020205020404" pitchFamily="49" charset="0"/>
                <a:cs typeface="Courier New" panose="02070309020205020404" pitchFamily="49" charset="0"/>
              </a:rPr>
              <a:t>=1,Type=</a:t>
            </a:r>
            <a:r>
              <a:rPr lang="sv-SE" sz="1000" dirty="0" err="1">
                <a:latin typeface="Courier New" panose="02070309020205020404" pitchFamily="49" charset="0"/>
                <a:cs typeface="Courier New" panose="02070309020205020404" pitchFamily="49" charset="0"/>
              </a:rPr>
              <a:t>Integer,Description</a:t>
            </a:r>
            <a:r>
              <a:rPr lang="sv-SE" sz="1000" dirty="0">
                <a:latin typeface="Courier New" panose="02070309020205020404" pitchFamily="49" charset="0"/>
                <a:cs typeface="Courier New" panose="02070309020205020404" pitchFamily="49" charset="0"/>
              </a:rPr>
              <a:t>="Total </a:t>
            </a:r>
            <a:r>
              <a:rPr lang="sv-SE" sz="1000" dirty="0" err="1">
                <a:latin typeface="Courier New" panose="02070309020205020404" pitchFamily="49" charset="0"/>
                <a:cs typeface="Courier New" panose="02070309020205020404" pitchFamily="49" charset="0"/>
              </a:rPr>
              <a:t>number</a:t>
            </a:r>
            <a:r>
              <a:rPr lang="sv-SE" sz="1000" dirty="0">
                <a:latin typeface="Courier New" panose="02070309020205020404" pitchFamily="49" charset="0"/>
                <a:cs typeface="Courier New" panose="02070309020205020404" pitchFamily="49" charset="0"/>
              </a:rPr>
              <a:t> </a:t>
            </a:r>
            <a:r>
              <a:rPr lang="sv-SE" sz="1000" dirty="0" err="1">
                <a:latin typeface="Courier New" panose="02070309020205020404" pitchFamily="49" charset="0"/>
                <a:cs typeface="Courier New" panose="02070309020205020404" pitchFamily="49" charset="0"/>
              </a:rPr>
              <a:t>of</a:t>
            </a:r>
            <a:r>
              <a:rPr lang="sv-SE" sz="1000" dirty="0">
                <a:latin typeface="Courier New" panose="02070309020205020404" pitchFamily="49" charset="0"/>
                <a:cs typeface="Courier New" panose="02070309020205020404" pitchFamily="49" charset="0"/>
              </a:rPr>
              <a:t> </a:t>
            </a:r>
            <a:r>
              <a:rPr lang="sv-SE" sz="1000" dirty="0" err="1">
                <a:latin typeface="Courier New" panose="02070309020205020404" pitchFamily="49" charset="0"/>
                <a:cs typeface="Courier New" panose="02070309020205020404" pitchFamily="49" charset="0"/>
              </a:rPr>
              <a:t>alleles</a:t>
            </a:r>
            <a:r>
              <a:rPr lang="sv-SE" sz="1000" dirty="0">
                <a:latin typeface="Courier New" panose="02070309020205020404" pitchFamily="49" charset="0"/>
                <a:cs typeface="Courier New" panose="02070309020205020404" pitchFamily="49" charset="0"/>
              </a:rPr>
              <a:t> in </a:t>
            </a:r>
            <a:r>
              <a:rPr lang="sv-SE" sz="1000" dirty="0" err="1">
                <a:latin typeface="Courier New" panose="02070309020205020404" pitchFamily="49" charset="0"/>
                <a:cs typeface="Courier New" panose="02070309020205020404" pitchFamily="49" charset="0"/>
              </a:rPr>
              <a:t>called</a:t>
            </a:r>
            <a:r>
              <a:rPr lang="sv-SE" sz="1000" dirty="0">
                <a:latin typeface="Courier New" panose="02070309020205020404" pitchFamily="49" charset="0"/>
                <a:cs typeface="Courier New" panose="02070309020205020404" pitchFamily="49" charset="0"/>
              </a:rPr>
              <a:t> </a:t>
            </a:r>
            <a:r>
              <a:rPr lang="sv-SE" sz="1000" dirty="0" err="1">
                <a:latin typeface="Courier New" panose="02070309020205020404" pitchFamily="49" charset="0"/>
                <a:cs typeface="Courier New" panose="02070309020205020404" pitchFamily="49" charset="0"/>
              </a:rPr>
              <a:t>genotypes</a:t>
            </a:r>
            <a:r>
              <a:rPr lang="sv-SE" sz="1000" dirty="0">
                <a:latin typeface="Courier New" panose="02070309020205020404" pitchFamily="49" charset="0"/>
                <a:cs typeface="Courier New" panose="02070309020205020404" pitchFamily="49" charset="0"/>
              </a:rPr>
              <a:t>"&gt;</a:t>
            </a:r>
          </a:p>
          <a:p>
            <a:r>
              <a:rPr lang="sv-SE" sz="1000" dirty="0">
                <a:latin typeface="Courier New" panose="02070309020205020404" pitchFamily="49" charset="0"/>
                <a:cs typeface="Courier New" panose="02070309020205020404" pitchFamily="49" charset="0"/>
              </a:rPr>
              <a:t>##</a:t>
            </a:r>
            <a:r>
              <a:rPr lang="sv-SE" sz="1000" dirty="0" err="1">
                <a:latin typeface="Courier New" panose="02070309020205020404" pitchFamily="49" charset="0"/>
                <a:cs typeface="Courier New" panose="02070309020205020404" pitchFamily="49" charset="0"/>
              </a:rPr>
              <a:t>contig</a:t>
            </a:r>
            <a:r>
              <a:rPr lang="sv-SE" sz="1000" dirty="0">
                <a:latin typeface="Courier New" panose="02070309020205020404" pitchFamily="49" charset="0"/>
                <a:cs typeface="Courier New" panose="02070309020205020404" pitchFamily="49" charset="0"/>
              </a:rPr>
              <a:t>=&lt;ID=2,length=243199373&gt;</a:t>
            </a:r>
          </a:p>
          <a:p>
            <a:r>
              <a:rPr lang="sv-SE" sz="1000" dirty="0">
                <a:latin typeface="Courier New" panose="02070309020205020404" pitchFamily="49" charset="0"/>
                <a:cs typeface="Courier New" panose="02070309020205020404" pitchFamily="49" charset="0"/>
              </a:rPr>
              <a:t>##source=</a:t>
            </a:r>
            <a:r>
              <a:rPr lang="sv-SE" sz="1000" dirty="0" err="1">
                <a:latin typeface="Courier New" panose="02070309020205020404" pitchFamily="49" charset="0"/>
                <a:cs typeface="Courier New" panose="02070309020205020404" pitchFamily="49" charset="0"/>
              </a:rPr>
              <a:t>HaplotypeCaller</a:t>
            </a:r>
            <a:endParaRPr lang="sv-SE" sz="1000" dirty="0">
              <a:latin typeface="Courier New" panose="02070309020205020404" pitchFamily="49" charset="0"/>
              <a:cs typeface="Courier New" panose="02070309020205020404" pitchFamily="49" charset="0"/>
            </a:endParaRPr>
          </a:p>
          <a:p>
            <a:r>
              <a:rPr lang="sv-SE" sz="1000" dirty="0">
                <a:latin typeface="Courier New" panose="02070309020205020404" pitchFamily="49" charset="0"/>
                <a:cs typeface="Courier New" panose="02070309020205020404" pitchFamily="49" charset="0"/>
              </a:rPr>
              <a:t>#CHROM  POS     	ID      REF     ALT     QUAL    FILTER  	INFO    	FORMAT  	HG00097</a:t>
            </a:r>
          </a:p>
          <a:p>
            <a:r>
              <a:rPr lang="en-GB" sz="1000" dirty="0">
                <a:latin typeface="Courier New" panose="02070309020205020404" pitchFamily="49" charset="0"/>
                <a:cs typeface="Courier New" panose="02070309020205020404" pitchFamily="49" charset="0"/>
              </a:rPr>
              <a:t>2       136220992       .       G       GT      30.64   .       AC=1;AF=0.500;AN=2	GT:AD:DP	0/1:3,2:5</a:t>
            </a:r>
          </a:p>
          <a:p>
            <a:r>
              <a:rPr lang="en-GB" sz="1000" dirty="0">
                <a:latin typeface="Courier New" panose="02070309020205020404" pitchFamily="49" charset="0"/>
                <a:cs typeface="Courier New" panose="02070309020205020404" pitchFamily="49" charset="0"/>
              </a:rPr>
              <a:t>2       136226814       .       GAC     G       44.60   .       AC=1;AF=0.500;AN=2	GT:AD:DP	0/1:4,2:6</a:t>
            </a:r>
          </a:p>
          <a:p>
            <a:r>
              <a:rPr lang="en-GB" sz="1000" dirty="0">
                <a:latin typeface="Courier New" panose="02070309020205020404" pitchFamily="49" charset="0"/>
                <a:cs typeface="Courier New" panose="02070309020205020404" pitchFamily="49" charset="0"/>
              </a:rPr>
              <a:t>2       136234279       .       C       T       102.60  .       AC=1;AF=0.500;AN=2	GT:AD:DP	0/1:3,4:7</a:t>
            </a:r>
          </a:p>
          <a:p>
            <a:r>
              <a:rPr lang="en-GB" sz="1000" dirty="0">
                <a:latin typeface="Courier New" panose="02070309020205020404" pitchFamily="49" charset="0"/>
                <a:cs typeface="Courier New" panose="02070309020205020404" pitchFamily="49" charset="0"/>
              </a:rPr>
              <a:t>2       136234284       .       C       T       102.60  .       AC=1;AF=0.500;AN=2	GT:AD:DP	0/1:3,4:7</a:t>
            </a:r>
          </a:p>
          <a:p>
            <a:pPr marL="228600" indent="-228600">
              <a:buAutoNum type="arabicPlain" startAt="2"/>
            </a:pPr>
            <a:r>
              <a:rPr lang="en-GB" sz="1000" dirty="0">
                <a:latin typeface="Courier New" panose="02070309020205020404" pitchFamily="49" charset="0"/>
                <a:cs typeface="Courier New" panose="02070309020205020404" pitchFamily="49" charset="0"/>
              </a:rPr>
              <a:t>     136263277       .       T       A       148.60  .       AC=1;AF=0.500;AN=2	GT:AD:DP	0/1:8,5:13</a:t>
            </a:r>
          </a:p>
          <a:p>
            <a:r>
              <a:rPr lang="en-GB" sz="1000" dirty="0">
                <a:latin typeface="Courier New" panose="02070309020205020404" pitchFamily="49" charset="0"/>
                <a:cs typeface="Courier New" panose="02070309020205020404" pitchFamily="49" charset="0"/>
              </a:rPr>
              <a:t>…</a:t>
            </a:r>
          </a:p>
          <a:p>
            <a:r>
              <a:rPr lang="en-GB" sz="1000" dirty="0">
                <a:latin typeface="Courier New" panose="02070309020205020404" pitchFamily="49" charset="0"/>
                <a:cs typeface="Courier New" panose="02070309020205020404" pitchFamily="49" charset="0"/>
              </a:rPr>
              <a:t>…</a:t>
            </a:r>
          </a:p>
          <a:p>
            <a:endParaRPr lang="en-GB" sz="10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5112628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ubrik 2">
            <a:extLst>
              <a:ext uri="{FF2B5EF4-FFF2-40B4-BE49-F238E27FC236}">
                <a16:creationId xmlns:a16="http://schemas.microsoft.com/office/drawing/2014/main" id="{83E2D1A4-69E5-1F49-958B-E4C0E0C3C5ED}"/>
              </a:ext>
            </a:extLst>
          </p:cNvPr>
          <p:cNvSpPr>
            <a:spLocks noGrp="1"/>
          </p:cNvSpPr>
          <p:nvPr>
            <p:ph type="title"/>
          </p:nvPr>
        </p:nvSpPr>
        <p:spPr/>
        <p:txBody>
          <a:bodyPr/>
          <a:lstStyle/>
          <a:p>
            <a:r>
              <a:rPr lang="en-GB" sz="2800" dirty="0"/>
              <a:t>Basic workflow, one sample</a:t>
            </a:r>
          </a:p>
        </p:txBody>
      </p:sp>
      <p:sp>
        <p:nvSpPr>
          <p:cNvPr id="5" name="TextBox 1">
            <a:extLst>
              <a:ext uri="{FF2B5EF4-FFF2-40B4-BE49-F238E27FC236}">
                <a16:creationId xmlns:a16="http://schemas.microsoft.com/office/drawing/2014/main" id="{D1DA30B9-3D97-4740-92F4-0BF227732986}"/>
              </a:ext>
            </a:extLst>
          </p:cNvPr>
          <p:cNvSpPr txBox="1"/>
          <p:nvPr/>
        </p:nvSpPr>
        <p:spPr>
          <a:xfrm>
            <a:off x="7913693" y="1922489"/>
            <a:ext cx="1210331" cy="369332"/>
          </a:xfrm>
          <a:prstGeom prst="rect">
            <a:avLst/>
          </a:prstGeom>
          <a:noFill/>
        </p:spPr>
        <p:txBody>
          <a:bodyPr wrap="none" rtlCol="0">
            <a:spAutoFit/>
          </a:bodyPr>
          <a:lstStyle/>
          <a:p>
            <a:r>
              <a:rPr lang="en-US" dirty="0"/>
              <a:t>FASTQ files</a:t>
            </a:r>
          </a:p>
        </p:txBody>
      </p:sp>
      <p:sp>
        <p:nvSpPr>
          <p:cNvPr id="6" name="TextBox 8">
            <a:extLst>
              <a:ext uri="{FF2B5EF4-FFF2-40B4-BE49-F238E27FC236}">
                <a16:creationId xmlns:a16="http://schemas.microsoft.com/office/drawing/2014/main" id="{11D7F9A8-88EB-5C43-84A1-9EBA9CDC03CE}"/>
              </a:ext>
            </a:extLst>
          </p:cNvPr>
          <p:cNvSpPr txBox="1"/>
          <p:nvPr/>
        </p:nvSpPr>
        <p:spPr>
          <a:xfrm>
            <a:off x="7913692" y="3968447"/>
            <a:ext cx="1072088" cy="369332"/>
          </a:xfrm>
          <a:prstGeom prst="rect">
            <a:avLst/>
          </a:prstGeom>
          <a:noFill/>
        </p:spPr>
        <p:txBody>
          <a:bodyPr wrap="none" rtlCol="0">
            <a:spAutoFit/>
          </a:bodyPr>
          <a:lstStyle/>
          <a:p>
            <a:r>
              <a:rPr lang="en-US" dirty="0"/>
              <a:t>BAM files</a:t>
            </a:r>
          </a:p>
        </p:txBody>
      </p:sp>
      <p:cxnSp>
        <p:nvCxnSpPr>
          <p:cNvPr id="7" name="Straight Connector 10">
            <a:extLst>
              <a:ext uri="{FF2B5EF4-FFF2-40B4-BE49-F238E27FC236}">
                <a16:creationId xmlns:a16="http://schemas.microsoft.com/office/drawing/2014/main" id="{1DE5D129-3F46-6240-9CCF-AAC9A8703E12}"/>
              </a:ext>
            </a:extLst>
          </p:cNvPr>
          <p:cNvCxnSpPr>
            <a:cxnSpLocks/>
          </p:cNvCxnSpPr>
          <p:nvPr/>
        </p:nvCxnSpPr>
        <p:spPr>
          <a:xfrm>
            <a:off x="7616670" y="1803843"/>
            <a:ext cx="0" cy="606627"/>
          </a:xfrm>
          <a:prstGeom prst="line">
            <a:avLst/>
          </a:prstGeom>
          <a:ln w="57150" cmpd="sng">
            <a:solidFill>
              <a:srgbClr val="89C000">
                <a:alpha val="20000"/>
              </a:srgbClr>
            </a:solidFill>
            <a:prstDash val="sysDash"/>
          </a:ln>
        </p:spPr>
        <p:style>
          <a:lnRef idx="2">
            <a:schemeClr val="accent1"/>
          </a:lnRef>
          <a:fillRef idx="0">
            <a:schemeClr val="accent1"/>
          </a:fillRef>
          <a:effectRef idx="1">
            <a:schemeClr val="accent1"/>
          </a:effectRef>
          <a:fontRef idx="minor">
            <a:schemeClr val="tx1"/>
          </a:fontRef>
        </p:style>
      </p:cxnSp>
      <p:cxnSp>
        <p:nvCxnSpPr>
          <p:cNvPr id="8" name="Straight Connector 12">
            <a:extLst>
              <a:ext uri="{FF2B5EF4-FFF2-40B4-BE49-F238E27FC236}">
                <a16:creationId xmlns:a16="http://schemas.microsoft.com/office/drawing/2014/main" id="{18146D47-A163-6649-916B-39B4486E5B1A}"/>
              </a:ext>
            </a:extLst>
          </p:cNvPr>
          <p:cNvCxnSpPr>
            <a:cxnSpLocks/>
          </p:cNvCxnSpPr>
          <p:nvPr/>
        </p:nvCxnSpPr>
        <p:spPr>
          <a:xfrm>
            <a:off x="7616670" y="3818609"/>
            <a:ext cx="0" cy="669008"/>
          </a:xfrm>
          <a:prstGeom prst="line">
            <a:avLst/>
          </a:prstGeom>
          <a:ln w="57150" cmpd="sng">
            <a:solidFill>
              <a:srgbClr val="89C000">
                <a:alpha val="20000"/>
              </a:srgbClr>
            </a:solidFill>
            <a:prstDash val="sysDash"/>
          </a:ln>
        </p:spPr>
        <p:style>
          <a:lnRef idx="2">
            <a:schemeClr val="accent1"/>
          </a:lnRef>
          <a:fillRef idx="0">
            <a:schemeClr val="accent1"/>
          </a:fillRef>
          <a:effectRef idx="1">
            <a:schemeClr val="accent1"/>
          </a:effectRef>
          <a:fontRef idx="minor">
            <a:schemeClr val="tx1"/>
          </a:fontRef>
        </p:style>
      </p:cxnSp>
      <p:cxnSp>
        <p:nvCxnSpPr>
          <p:cNvPr id="9" name="Straight Connector 21">
            <a:extLst>
              <a:ext uri="{FF2B5EF4-FFF2-40B4-BE49-F238E27FC236}">
                <a16:creationId xmlns:a16="http://schemas.microsoft.com/office/drawing/2014/main" id="{AA8D0F12-E572-D647-91A7-BF60A791D4CB}"/>
              </a:ext>
            </a:extLst>
          </p:cNvPr>
          <p:cNvCxnSpPr>
            <a:cxnSpLocks/>
          </p:cNvCxnSpPr>
          <p:nvPr/>
        </p:nvCxnSpPr>
        <p:spPr>
          <a:xfrm>
            <a:off x="7616670" y="5754417"/>
            <a:ext cx="0" cy="624545"/>
          </a:xfrm>
          <a:prstGeom prst="line">
            <a:avLst/>
          </a:prstGeom>
          <a:ln w="57150" cmpd="sng">
            <a:solidFill>
              <a:srgbClr val="89C000">
                <a:alpha val="20000"/>
              </a:srgbClr>
            </a:solidFill>
            <a:prstDash val="sysDash"/>
          </a:ln>
        </p:spPr>
        <p:style>
          <a:lnRef idx="2">
            <a:schemeClr val="accent1"/>
          </a:lnRef>
          <a:fillRef idx="0">
            <a:schemeClr val="accent1"/>
          </a:fillRef>
          <a:effectRef idx="1">
            <a:schemeClr val="accent1"/>
          </a:effectRef>
          <a:fontRef idx="minor">
            <a:schemeClr val="tx1"/>
          </a:fontRef>
        </p:style>
      </p:cxnSp>
      <p:sp>
        <p:nvSpPr>
          <p:cNvPr id="10" name="TextBox 25">
            <a:extLst>
              <a:ext uri="{FF2B5EF4-FFF2-40B4-BE49-F238E27FC236}">
                <a16:creationId xmlns:a16="http://schemas.microsoft.com/office/drawing/2014/main" id="{59822D1E-CE3F-6046-90B9-8B93E1815993}"/>
              </a:ext>
            </a:extLst>
          </p:cNvPr>
          <p:cNvSpPr txBox="1"/>
          <p:nvPr/>
        </p:nvSpPr>
        <p:spPr>
          <a:xfrm>
            <a:off x="7913692" y="5882022"/>
            <a:ext cx="977704" cy="369332"/>
          </a:xfrm>
          <a:prstGeom prst="rect">
            <a:avLst/>
          </a:prstGeom>
          <a:noFill/>
        </p:spPr>
        <p:txBody>
          <a:bodyPr wrap="none" rtlCol="0">
            <a:spAutoFit/>
          </a:bodyPr>
          <a:lstStyle/>
          <a:p>
            <a:r>
              <a:rPr lang="en-US" dirty="0"/>
              <a:t>VCF files</a:t>
            </a:r>
          </a:p>
        </p:txBody>
      </p:sp>
      <p:graphicFrame>
        <p:nvGraphicFramePr>
          <p:cNvPr id="14" name="Content Placeholder 3">
            <a:extLst>
              <a:ext uri="{FF2B5EF4-FFF2-40B4-BE49-F238E27FC236}">
                <a16:creationId xmlns:a16="http://schemas.microsoft.com/office/drawing/2014/main" id="{FFC7FE98-920F-4C40-A919-955099EEBA94}"/>
              </a:ext>
            </a:extLst>
          </p:cNvPr>
          <p:cNvGraphicFramePr>
            <a:graphicFrameLocks/>
          </p:cNvGraphicFramePr>
          <p:nvPr/>
        </p:nvGraphicFramePr>
        <p:xfrm>
          <a:off x="3596342" y="1617129"/>
          <a:ext cx="4650823" cy="48636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395841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GB" sz="3600" dirty="0"/>
              <a:t>Variant Call Format (VCF)</a:t>
            </a:r>
            <a:endParaRPr lang="en-US" sz="3600" dirty="0"/>
          </a:p>
        </p:txBody>
      </p:sp>
      <p:sp>
        <p:nvSpPr>
          <p:cNvPr id="9" name="Rektangel 8">
            <a:extLst>
              <a:ext uri="{FF2B5EF4-FFF2-40B4-BE49-F238E27FC236}">
                <a16:creationId xmlns:a16="http://schemas.microsoft.com/office/drawing/2014/main" id="{03B4F73D-5B88-A148-87C4-E1AB089BCAFD}"/>
              </a:ext>
            </a:extLst>
          </p:cNvPr>
          <p:cNvSpPr/>
          <p:nvPr/>
        </p:nvSpPr>
        <p:spPr>
          <a:xfrm>
            <a:off x="842963" y="2012544"/>
            <a:ext cx="9972675" cy="3016210"/>
          </a:xfrm>
          <a:prstGeom prst="rect">
            <a:avLst/>
          </a:prstGeom>
        </p:spPr>
        <p:txBody>
          <a:bodyPr wrap="square">
            <a:spAutoFit/>
          </a:bodyPr>
          <a:lstStyle/>
          <a:p>
            <a:r>
              <a:rPr lang="sv-SE" sz="1000" dirty="0">
                <a:latin typeface="Courier New" panose="02070309020205020404" pitchFamily="49" charset="0"/>
                <a:cs typeface="Courier New" panose="02070309020205020404" pitchFamily="49" charset="0"/>
              </a:rPr>
              <a:t>##</a:t>
            </a:r>
            <a:r>
              <a:rPr lang="sv-SE" sz="1000" dirty="0" err="1">
                <a:latin typeface="Courier New" panose="02070309020205020404" pitchFamily="49" charset="0"/>
                <a:cs typeface="Courier New" panose="02070309020205020404" pitchFamily="49" charset="0"/>
              </a:rPr>
              <a:t>fileformat</a:t>
            </a:r>
            <a:r>
              <a:rPr lang="sv-SE" sz="1000" dirty="0">
                <a:latin typeface="Courier New" panose="02070309020205020404" pitchFamily="49" charset="0"/>
                <a:cs typeface="Courier New" panose="02070309020205020404" pitchFamily="49" charset="0"/>
              </a:rPr>
              <a:t>=VCFv4.2</a:t>
            </a:r>
          </a:p>
          <a:p>
            <a:r>
              <a:rPr lang="sv-SE" sz="1000" dirty="0">
                <a:latin typeface="Courier New" panose="02070309020205020404" pitchFamily="49" charset="0"/>
                <a:cs typeface="Courier New" panose="02070309020205020404" pitchFamily="49" charset="0"/>
              </a:rPr>
              <a:t>##FILTER=&lt;ID=</a:t>
            </a:r>
            <a:r>
              <a:rPr lang="sv-SE" sz="1000" dirty="0" err="1">
                <a:latin typeface="Courier New" panose="02070309020205020404" pitchFamily="49" charset="0"/>
                <a:cs typeface="Courier New" panose="02070309020205020404" pitchFamily="49" charset="0"/>
              </a:rPr>
              <a:t>LowQual,Description</a:t>
            </a:r>
            <a:r>
              <a:rPr lang="sv-SE" sz="1000" dirty="0">
                <a:latin typeface="Courier New" panose="02070309020205020404" pitchFamily="49" charset="0"/>
                <a:cs typeface="Courier New" panose="02070309020205020404" pitchFamily="49" charset="0"/>
              </a:rPr>
              <a:t>="</a:t>
            </a:r>
            <a:r>
              <a:rPr lang="sv-SE" sz="1000" dirty="0" err="1">
                <a:latin typeface="Courier New" panose="02070309020205020404" pitchFamily="49" charset="0"/>
                <a:cs typeface="Courier New" panose="02070309020205020404" pitchFamily="49" charset="0"/>
              </a:rPr>
              <a:t>Low</a:t>
            </a:r>
            <a:r>
              <a:rPr lang="sv-SE" sz="1000" dirty="0">
                <a:latin typeface="Courier New" panose="02070309020205020404" pitchFamily="49" charset="0"/>
                <a:cs typeface="Courier New" panose="02070309020205020404" pitchFamily="49" charset="0"/>
              </a:rPr>
              <a:t> </a:t>
            </a:r>
            <a:r>
              <a:rPr lang="sv-SE" sz="1000" dirty="0" err="1">
                <a:latin typeface="Courier New" panose="02070309020205020404" pitchFamily="49" charset="0"/>
                <a:cs typeface="Courier New" panose="02070309020205020404" pitchFamily="49" charset="0"/>
              </a:rPr>
              <a:t>quality</a:t>
            </a:r>
            <a:r>
              <a:rPr lang="sv-SE" sz="1000" dirty="0">
                <a:latin typeface="Courier New" panose="02070309020205020404" pitchFamily="49" charset="0"/>
                <a:cs typeface="Courier New" panose="02070309020205020404" pitchFamily="49" charset="0"/>
              </a:rPr>
              <a:t>"&gt;</a:t>
            </a:r>
          </a:p>
          <a:p>
            <a:r>
              <a:rPr lang="sv-SE" sz="1000" dirty="0">
                <a:latin typeface="Courier New" panose="02070309020205020404" pitchFamily="49" charset="0"/>
                <a:cs typeface="Courier New" panose="02070309020205020404" pitchFamily="49" charset="0"/>
              </a:rPr>
              <a:t>##FORMAT=&lt;ID=</a:t>
            </a:r>
            <a:r>
              <a:rPr lang="sv-SE" sz="1000" dirty="0" err="1">
                <a:latin typeface="Courier New" panose="02070309020205020404" pitchFamily="49" charset="0"/>
                <a:cs typeface="Courier New" panose="02070309020205020404" pitchFamily="49" charset="0"/>
              </a:rPr>
              <a:t>AD,Number</a:t>
            </a:r>
            <a:r>
              <a:rPr lang="sv-SE" sz="1000" dirty="0">
                <a:latin typeface="Courier New" panose="02070309020205020404" pitchFamily="49" charset="0"/>
                <a:cs typeface="Courier New" panose="02070309020205020404" pitchFamily="49" charset="0"/>
              </a:rPr>
              <a:t>=</a:t>
            </a:r>
            <a:r>
              <a:rPr lang="sv-SE" sz="1000" dirty="0" err="1">
                <a:latin typeface="Courier New" panose="02070309020205020404" pitchFamily="49" charset="0"/>
                <a:cs typeface="Courier New" panose="02070309020205020404" pitchFamily="49" charset="0"/>
              </a:rPr>
              <a:t>R,Type</a:t>
            </a:r>
            <a:r>
              <a:rPr lang="sv-SE" sz="1000" dirty="0">
                <a:latin typeface="Courier New" panose="02070309020205020404" pitchFamily="49" charset="0"/>
                <a:cs typeface="Courier New" panose="02070309020205020404" pitchFamily="49" charset="0"/>
              </a:rPr>
              <a:t>=</a:t>
            </a:r>
            <a:r>
              <a:rPr lang="sv-SE" sz="1000" dirty="0" err="1">
                <a:latin typeface="Courier New" panose="02070309020205020404" pitchFamily="49" charset="0"/>
                <a:cs typeface="Courier New" panose="02070309020205020404" pitchFamily="49" charset="0"/>
              </a:rPr>
              <a:t>Integer,Description</a:t>
            </a:r>
            <a:r>
              <a:rPr lang="sv-SE" sz="1000" dirty="0">
                <a:latin typeface="Courier New" panose="02070309020205020404" pitchFamily="49" charset="0"/>
                <a:cs typeface="Courier New" panose="02070309020205020404" pitchFamily="49" charset="0"/>
              </a:rPr>
              <a:t>="</a:t>
            </a:r>
            <a:r>
              <a:rPr lang="sv-SE" sz="1000" dirty="0" err="1">
                <a:latin typeface="Courier New" panose="02070309020205020404" pitchFamily="49" charset="0"/>
                <a:cs typeface="Courier New" panose="02070309020205020404" pitchFamily="49" charset="0"/>
              </a:rPr>
              <a:t>Allelic</a:t>
            </a:r>
            <a:r>
              <a:rPr lang="sv-SE" sz="1000" dirty="0">
                <a:latin typeface="Courier New" panose="02070309020205020404" pitchFamily="49" charset="0"/>
                <a:cs typeface="Courier New" panose="02070309020205020404" pitchFamily="49" charset="0"/>
              </a:rPr>
              <a:t> </a:t>
            </a:r>
            <a:r>
              <a:rPr lang="sv-SE" sz="1000" dirty="0" err="1">
                <a:latin typeface="Courier New" panose="02070309020205020404" pitchFamily="49" charset="0"/>
                <a:cs typeface="Courier New" panose="02070309020205020404" pitchFamily="49" charset="0"/>
              </a:rPr>
              <a:t>depths</a:t>
            </a:r>
            <a:r>
              <a:rPr lang="sv-SE" sz="1000" dirty="0">
                <a:latin typeface="Courier New" panose="02070309020205020404" pitchFamily="49" charset="0"/>
                <a:cs typeface="Courier New" panose="02070309020205020404" pitchFamily="49" charset="0"/>
              </a:rPr>
              <a:t> for the ref and alt </a:t>
            </a:r>
            <a:r>
              <a:rPr lang="sv-SE" sz="1000" dirty="0" err="1">
                <a:latin typeface="Courier New" panose="02070309020205020404" pitchFamily="49" charset="0"/>
                <a:cs typeface="Courier New" panose="02070309020205020404" pitchFamily="49" charset="0"/>
              </a:rPr>
              <a:t>alleles</a:t>
            </a:r>
            <a:r>
              <a:rPr lang="sv-SE" sz="1000" dirty="0">
                <a:latin typeface="Courier New" panose="02070309020205020404" pitchFamily="49" charset="0"/>
                <a:cs typeface="Courier New" panose="02070309020205020404" pitchFamily="49" charset="0"/>
              </a:rPr>
              <a:t> in the order </a:t>
            </a:r>
            <a:r>
              <a:rPr lang="sv-SE" sz="1000" dirty="0" err="1">
                <a:latin typeface="Courier New" panose="02070309020205020404" pitchFamily="49" charset="0"/>
                <a:cs typeface="Courier New" panose="02070309020205020404" pitchFamily="49" charset="0"/>
              </a:rPr>
              <a:t>listed</a:t>
            </a:r>
            <a:r>
              <a:rPr lang="sv-SE" sz="1000" dirty="0">
                <a:latin typeface="Courier New" panose="02070309020205020404" pitchFamily="49" charset="0"/>
                <a:cs typeface="Courier New" panose="02070309020205020404" pitchFamily="49" charset="0"/>
              </a:rPr>
              <a:t>"&gt;</a:t>
            </a:r>
          </a:p>
          <a:p>
            <a:r>
              <a:rPr lang="sv-SE" sz="1000" dirty="0">
                <a:latin typeface="Courier New" panose="02070309020205020404" pitchFamily="49" charset="0"/>
                <a:cs typeface="Courier New" panose="02070309020205020404" pitchFamily="49" charset="0"/>
              </a:rPr>
              <a:t>##FORMAT=&lt;ID=</a:t>
            </a:r>
            <a:r>
              <a:rPr lang="sv-SE" sz="1000" dirty="0" err="1">
                <a:latin typeface="Courier New" panose="02070309020205020404" pitchFamily="49" charset="0"/>
                <a:cs typeface="Courier New" panose="02070309020205020404" pitchFamily="49" charset="0"/>
              </a:rPr>
              <a:t>DP,Number</a:t>
            </a:r>
            <a:r>
              <a:rPr lang="sv-SE" sz="1000" dirty="0">
                <a:latin typeface="Courier New" panose="02070309020205020404" pitchFamily="49" charset="0"/>
                <a:cs typeface="Courier New" panose="02070309020205020404" pitchFamily="49" charset="0"/>
              </a:rPr>
              <a:t>=1,Type=</a:t>
            </a:r>
            <a:r>
              <a:rPr lang="sv-SE" sz="1000" dirty="0" err="1">
                <a:latin typeface="Courier New" panose="02070309020205020404" pitchFamily="49" charset="0"/>
                <a:cs typeface="Courier New" panose="02070309020205020404" pitchFamily="49" charset="0"/>
              </a:rPr>
              <a:t>Integer,Description</a:t>
            </a:r>
            <a:r>
              <a:rPr lang="sv-SE" sz="1000" dirty="0">
                <a:latin typeface="Courier New" panose="02070309020205020404" pitchFamily="49" charset="0"/>
                <a:cs typeface="Courier New" panose="02070309020205020404" pitchFamily="49" charset="0"/>
              </a:rPr>
              <a:t>="</a:t>
            </a:r>
            <a:r>
              <a:rPr lang="sv-SE" sz="1000" dirty="0" err="1">
                <a:latin typeface="Courier New" panose="02070309020205020404" pitchFamily="49" charset="0"/>
                <a:cs typeface="Courier New" panose="02070309020205020404" pitchFamily="49" charset="0"/>
              </a:rPr>
              <a:t>Approximate</a:t>
            </a:r>
            <a:r>
              <a:rPr lang="sv-SE" sz="1000" dirty="0">
                <a:latin typeface="Courier New" panose="02070309020205020404" pitchFamily="49" charset="0"/>
                <a:cs typeface="Courier New" panose="02070309020205020404" pitchFamily="49" charset="0"/>
              </a:rPr>
              <a:t> read </a:t>
            </a:r>
            <a:r>
              <a:rPr lang="sv-SE" sz="1000" dirty="0" err="1">
                <a:latin typeface="Courier New" panose="02070309020205020404" pitchFamily="49" charset="0"/>
                <a:cs typeface="Courier New" panose="02070309020205020404" pitchFamily="49" charset="0"/>
              </a:rPr>
              <a:t>depth</a:t>
            </a:r>
            <a:r>
              <a:rPr lang="sv-SE" sz="1000" dirty="0">
                <a:latin typeface="Courier New" panose="02070309020205020404" pitchFamily="49" charset="0"/>
                <a:cs typeface="Courier New" panose="02070309020205020404" pitchFamily="49" charset="0"/>
              </a:rPr>
              <a:t> (</a:t>
            </a:r>
            <a:r>
              <a:rPr lang="sv-SE" sz="1000" dirty="0" err="1">
                <a:latin typeface="Courier New" panose="02070309020205020404" pitchFamily="49" charset="0"/>
                <a:cs typeface="Courier New" panose="02070309020205020404" pitchFamily="49" charset="0"/>
              </a:rPr>
              <a:t>reads</a:t>
            </a:r>
            <a:r>
              <a:rPr lang="sv-SE" sz="1000" dirty="0">
                <a:latin typeface="Courier New" panose="02070309020205020404" pitchFamily="49" charset="0"/>
                <a:cs typeface="Courier New" panose="02070309020205020404" pitchFamily="49" charset="0"/>
              </a:rPr>
              <a:t> </a:t>
            </a:r>
            <a:r>
              <a:rPr lang="sv-SE" sz="1000" dirty="0" err="1">
                <a:latin typeface="Courier New" panose="02070309020205020404" pitchFamily="49" charset="0"/>
                <a:cs typeface="Courier New" panose="02070309020205020404" pitchFamily="49" charset="0"/>
              </a:rPr>
              <a:t>with</a:t>
            </a:r>
            <a:r>
              <a:rPr lang="sv-SE" sz="1000" dirty="0">
                <a:latin typeface="Courier New" panose="02070309020205020404" pitchFamily="49" charset="0"/>
                <a:cs typeface="Courier New" panose="02070309020205020404" pitchFamily="49" charset="0"/>
              </a:rPr>
              <a:t> MQ=255 or </a:t>
            </a:r>
            <a:r>
              <a:rPr lang="sv-SE" sz="1000" dirty="0" err="1">
                <a:latin typeface="Courier New" panose="02070309020205020404" pitchFamily="49" charset="0"/>
                <a:cs typeface="Courier New" panose="02070309020205020404" pitchFamily="49" charset="0"/>
              </a:rPr>
              <a:t>with</a:t>
            </a:r>
            <a:r>
              <a:rPr lang="sv-SE" sz="1000" dirty="0">
                <a:latin typeface="Courier New" panose="02070309020205020404" pitchFamily="49" charset="0"/>
                <a:cs typeface="Courier New" panose="02070309020205020404" pitchFamily="49" charset="0"/>
              </a:rPr>
              <a:t> bad mates </a:t>
            </a:r>
            <a:r>
              <a:rPr lang="sv-SE" sz="1000" dirty="0" err="1">
                <a:latin typeface="Courier New" panose="02070309020205020404" pitchFamily="49" charset="0"/>
                <a:cs typeface="Courier New" panose="02070309020205020404" pitchFamily="49" charset="0"/>
              </a:rPr>
              <a:t>are</a:t>
            </a:r>
            <a:r>
              <a:rPr lang="sv-SE" sz="1000" dirty="0">
                <a:latin typeface="Courier New" panose="02070309020205020404" pitchFamily="49" charset="0"/>
                <a:cs typeface="Courier New" panose="02070309020205020404" pitchFamily="49" charset="0"/>
              </a:rPr>
              <a:t> </a:t>
            </a:r>
            <a:r>
              <a:rPr lang="sv-SE" sz="1000" dirty="0" err="1">
                <a:latin typeface="Courier New" panose="02070309020205020404" pitchFamily="49" charset="0"/>
                <a:cs typeface="Courier New" panose="02070309020205020404" pitchFamily="49" charset="0"/>
              </a:rPr>
              <a:t>filtered</a:t>
            </a:r>
            <a:r>
              <a:rPr lang="sv-SE" sz="1000" dirty="0">
                <a:latin typeface="Courier New" panose="02070309020205020404" pitchFamily="49" charset="0"/>
                <a:cs typeface="Courier New" panose="02070309020205020404" pitchFamily="49" charset="0"/>
              </a:rPr>
              <a:t>)"&gt;</a:t>
            </a:r>
          </a:p>
          <a:p>
            <a:r>
              <a:rPr lang="sv-SE" sz="1000" dirty="0">
                <a:latin typeface="Courier New" panose="02070309020205020404" pitchFamily="49" charset="0"/>
                <a:cs typeface="Courier New" panose="02070309020205020404" pitchFamily="49" charset="0"/>
              </a:rPr>
              <a:t>##FORMAT=&lt;ID=</a:t>
            </a:r>
            <a:r>
              <a:rPr lang="sv-SE" sz="1000" dirty="0" err="1">
                <a:latin typeface="Courier New" panose="02070309020205020404" pitchFamily="49" charset="0"/>
                <a:cs typeface="Courier New" panose="02070309020205020404" pitchFamily="49" charset="0"/>
              </a:rPr>
              <a:t>GT,Number</a:t>
            </a:r>
            <a:r>
              <a:rPr lang="sv-SE" sz="1000" dirty="0">
                <a:latin typeface="Courier New" panose="02070309020205020404" pitchFamily="49" charset="0"/>
                <a:cs typeface="Courier New" panose="02070309020205020404" pitchFamily="49" charset="0"/>
              </a:rPr>
              <a:t>=1,Type=</a:t>
            </a:r>
            <a:r>
              <a:rPr lang="sv-SE" sz="1000" dirty="0" err="1">
                <a:latin typeface="Courier New" panose="02070309020205020404" pitchFamily="49" charset="0"/>
                <a:cs typeface="Courier New" panose="02070309020205020404" pitchFamily="49" charset="0"/>
              </a:rPr>
              <a:t>String,Description</a:t>
            </a:r>
            <a:r>
              <a:rPr lang="sv-SE" sz="1000" dirty="0">
                <a:latin typeface="Courier New" panose="02070309020205020404" pitchFamily="49" charset="0"/>
                <a:cs typeface="Courier New" panose="02070309020205020404" pitchFamily="49" charset="0"/>
              </a:rPr>
              <a:t>="</a:t>
            </a:r>
            <a:r>
              <a:rPr lang="sv-SE" sz="1000" dirty="0" err="1">
                <a:latin typeface="Courier New" panose="02070309020205020404" pitchFamily="49" charset="0"/>
                <a:cs typeface="Courier New" panose="02070309020205020404" pitchFamily="49" charset="0"/>
              </a:rPr>
              <a:t>Genotype</a:t>
            </a:r>
            <a:r>
              <a:rPr lang="sv-SE" sz="1000" dirty="0">
                <a:latin typeface="Courier New" panose="02070309020205020404" pitchFamily="49" charset="0"/>
                <a:cs typeface="Courier New" panose="02070309020205020404" pitchFamily="49" charset="0"/>
              </a:rPr>
              <a:t>"&gt;</a:t>
            </a:r>
          </a:p>
          <a:p>
            <a:r>
              <a:rPr lang="sv-SE" sz="1000" dirty="0">
                <a:latin typeface="Courier New" panose="02070309020205020404" pitchFamily="49" charset="0"/>
                <a:cs typeface="Courier New" panose="02070309020205020404" pitchFamily="49" charset="0"/>
              </a:rPr>
              <a:t>##INFO=&lt;ID=</a:t>
            </a:r>
            <a:r>
              <a:rPr lang="sv-SE" sz="1000" dirty="0" err="1">
                <a:latin typeface="Courier New" panose="02070309020205020404" pitchFamily="49" charset="0"/>
                <a:cs typeface="Courier New" panose="02070309020205020404" pitchFamily="49" charset="0"/>
              </a:rPr>
              <a:t>AC,Number</a:t>
            </a:r>
            <a:r>
              <a:rPr lang="sv-SE" sz="1000" dirty="0">
                <a:latin typeface="Courier New" panose="02070309020205020404" pitchFamily="49" charset="0"/>
                <a:cs typeface="Courier New" panose="02070309020205020404" pitchFamily="49" charset="0"/>
              </a:rPr>
              <a:t>=</a:t>
            </a:r>
            <a:r>
              <a:rPr lang="sv-SE" sz="1000" dirty="0" err="1">
                <a:latin typeface="Courier New" panose="02070309020205020404" pitchFamily="49" charset="0"/>
                <a:cs typeface="Courier New" panose="02070309020205020404" pitchFamily="49" charset="0"/>
              </a:rPr>
              <a:t>A,Type</a:t>
            </a:r>
            <a:r>
              <a:rPr lang="sv-SE" sz="1000" dirty="0">
                <a:latin typeface="Courier New" panose="02070309020205020404" pitchFamily="49" charset="0"/>
                <a:cs typeface="Courier New" panose="02070309020205020404" pitchFamily="49" charset="0"/>
              </a:rPr>
              <a:t>=</a:t>
            </a:r>
            <a:r>
              <a:rPr lang="sv-SE" sz="1000" dirty="0" err="1">
                <a:latin typeface="Courier New" panose="02070309020205020404" pitchFamily="49" charset="0"/>
                <a:cs typeface="Courier New" panose="02070309020205020404" pitchFamily="49" charset="0"/>
              </a:rPr>
              <a:t>Integer,Description</a:t>
            </a:r>
            <a:r>
              <a:rPr lang="sv-SE" sz="1000" dirty="0">
                <a:latin typeface="Courier New" panose="02070309020205020404" pitchFamily="49" charset="0"/>
                <a:cs typeface="Courier New" panose="02070309020205020404" pitchFamily="49" charset="0"/>
              </a:rPr>
              <a:t>="</a:t>
            </a:r>
            <a:r>
              <a:rPr lang="sv-SE" sz="1000" dirty="0" err="1">
                <a:latin typeface="Courier New" panose="02070309020205020404" pitchFamily="49" charset="0"/>
                <a:cs typeface="Courier New" panose="02070309020205020404" pitchFamily="49" charset="0"/>
              </a:rPr>
              <a:t>Allele</a:t>
            </a:r>
            <a:r>
              <a:rPr lang="sv-SE" sz="1000" dirty="0">
                <a:latin typeface="Courier New" panose="02070309020205020404" pitchFamily="49" charset="0"/>
                <a:cs typeface="Courier New" panose="02070309020205020404" pitchFamily="49" charset="0"/>
              </a:rPr>
              <a:t> </a:t>
            </a:r>
            <a:r>
              <a:rPr lang="sv-SE" sz="1000" dirty="0" err="1">
                <a:latin typeface="Courier New" panose="02070309020205020404" pitchFamily="49" charset="0"/>
                <a:cs typeface="Courier New" panose="02070309020205020404" pitchFamily="49" charset="0"/>
              </a:rPr>
              <a:t>count</a:t>
            </a:r>
            <a:r>
              <a:rPr lang="sv-SE" sz="1000" dirty="0">
                <a:latin typeface="Courier New" panose="02070309020205020404" pitchFamily="49" charset="0"/>
                <a:cs typeface="Courier New" panose="02070309020205020404" pitchFamily="49" charset="0"/>
              </a:rPr>
              <a:t> in </a:t>
            </a:r>
            <a:r>
              <a:rPr lang="sv-SE" sz="1000" dirty="0" err="1">
                <a:latin typeface="Courier New" panose="02070309020205020404" pitchFamily="49" charset="0"/>
                <a:cs typeface="Courier New" panose="02070309020205020404" pitchFamily="49" charset="0"/>
              </a:rPr>
              <a:t>genotypes</a:t>
            </a:r>
            <a:r>
              <a:rPr lang="sv-SE" sz="1000" dirty="0">
                <a:latin typeface="Courier New" panose="02070309020205020404" pitchFamily="49" charset="0"/>
                <a:cs typeface="Courier New" panose="02070309020205020404" pitchFamily="49" charset="0"/>
              </a:rPr>
              <a:t>, for </a:t>
            </a:r>
            <a:r>
              <a:rPr lang="sv-SE" sz="1000" dirty="0" err="1">
                <a:latin typeface="Courier New" panose="02070309020205020404" pitchFamily="49" charset="0"/>
                <a:cs typeface="Courier New" panose="02070309020205020404" pitchFamily="49" charset="0"/>
              </a:rPr>
              <a:t>each</a:t>
            </a:r>
            <a:r>
              <a:rPr lang="sv-SE" sz="1000" dirty="0">
                <a:latin typeface="Courier New" panose="02070309020205020404" pitchFamily="49" charset="0"/>
                <a:cs typeface="Courier New" panose="02070309020205020404" pitchFamily="49" charset="0"/>
              </a:rPr>
              <a:t> ALT </a:t>
            </a:r>
            <a:r>
              <a:rPr lang="sv-SE" sz="1000" dirty="0" err="1">
                <a:latin typeface="Courier New" panose="02070309020205020404" pitchFamily="49" charset="0"/>
                <a:cs typeface="Courier New" panose="02070309020205020404" pitchFamily="49" charset="0"/>
              </a:rPr>
              <a:t>allele</a:t>
            </a:r>
            <a:r>
              <a:rPr lang="sv-SE" sz="1000" dirty="0">
                <a:latin typeface="Courier New" panose="02070309020205020404" pitchFamily="49" charset="0"/>
                <a:cs typeface="Courier New" panose="02070309020205020404" pitchFamily="49" charset="0"/>
              </a:rPr>
              <a:t>, in the same order as </a:t>
            </a:r>
            <a:r>
              <a:rPr lang="sv-SE" sz="1000" dirty="0" err="1">
                <a:latin typeface="Courier New" panose="02070309020205020404" pitchFamily="49" charset="0"/>
                <a:cs typeface="Courier New" panose="02070309020205020404" pitchFamily="49" charset="0"/>
              </a:rPr>
              <a:t>listed</a:t>
            </a:r>
            <a:r>
              <a:rPr lang="sv-SE" sz="1000" dirty="0">
                <a:latin typeface="Courier New" panose="02070309020205020404" pitchFamily="49" charset="0"/>
                <a:cs typeface="Courier New" panose="02070309020205020404" pitchFamily="49" charset="0"/>
              </a:rPr>
              <a:t>"&gt;</a:t>
            </a:r>
          </a:p>
          <a:p>
            <a:r>
              <a:rPr lang="sv-SE" sz="1000" dirty="0">
                <a:latin typeface="Courier New" panose="02070309020205020404" pitchFamily="49" charset="0"/>
                <a:cs typeface="Courier New" panose="02070309020205020404" pitchFamily="49" charset="0"/>
              </a:rPr>
              <a:t>##INFO=&lt;ID=</a:t>
            </a:r>
            <a:r>
              <a:rPr lang="sv-SE" sz="1000" dirty="0" err="1">
                <a:latin typeface="Courier New" panose="02070309020205020404" pitchFamily="49" charset="0"/>
                <a:cs typeface="Courier New" panose="02070309020205020404" pitchFamily="49" charset="0"/>
              </a:rPr>
              <a:t>AF,Number</a:t>
            </a:r>
            <a:r>
              <a:rPr lang="sv-SE" sz="1000" dirty="0">
                <a:latin typeface="Courier New" panose="02070309020205020404" pitchFamily="49" charset="0"/>
                <a:cs typeface="Courier New" panose="02070309020205020404" pitchFamily="49" charset="0"/>
              </a:rPr>
              <a:t>=</a:t>
            </a:r>
            <a:r>
              <a:rPr lang="sv-SE" sz="1000" dirty="0" err="1">
                <a:latin typeface="Courier New" panose="02070309020205020404" pitchFamily="49" charset="0"/>
                <a:cs typeface="Courier New" panose="02070309020205020404" pitchFamily="49" charset="0"/>
              </a:rPr>
              <a:t>A,Type</a:t>
            </a:r>
            <a:r>
              <a:rPr lang="sv-SE" sz="1000" dirty="0">
                <a:latin typeface="Courier New" panose="02070309020205020404" pitchFamily="49" charset="0"/>
                <a:cs typeface="Courier New" panose="02070309020205020404" pitchFamily="49" charset="0"/>
              </a:rPr>
              <a:t>=</a:t>
            </a:r>
            <a:r>
              <a:rPr lang="sv-SE" sz="1000" dirty="0" err="1">
                <a:latin typeface="Courier New" panose="02070309020205020404" pitchFamily="49" charset="0"/>
                <a:cs typeface="Courier New" panose="02070309020205020404" pitchFamily="49" charset="0"/>
              </a:rPr>
              <a:t>Float,Description</a:t>
            </a:r>
            <a:r>
              <a:rPr lang="sv-SE" sz="1000" dirty="0">
                <a:latin typeface="Courier New" panose="02070309020205020404" pitchFamily="49" charset="0"/>
                <a:cs typeface="Courier New" panose="02070309020205020404" pitchFamily="49" charset="0"/>
              </a:rPr>
              <a:t>="</a:t>
            </a:r>
            <a:r>
              <a:rPr lang="sv-SE" sz="1000" dirty="0" err="1">
                <a:latin typeface="Courier New" panose="02070309020205020404" pitchFamily="49" charset="0"/>
                <a:cs typeface="Courier New" panose="02070309020205020404" pitchFamily="49" charset="0"/>
              </a:rPr>
              <a:t>Allele</a:t>
            </a:r>
            <a:r>
              <a:rPr lang="sv-SE" sz="1000" dirty="0">
                <a:latin typeface="Courier New" panose="02070309020205020404" pitchFamily="49" charset="0"/>
                <a:cs typeface="Courier New" panose="02070309020205020404" pitchFamily="49" charset="0"/>
              </a:rPr>
              <a:t> </a:t>
            </a:r>
            <a:r>
              <a:rPr lang="sv-SE" sz="1000" dirty="0" err="1">
                <a:latin typeface="Courier New" panose="02070309020205020404" pitchFamily="49" charset="0"/>
                <a:cs typeface="Courier New" panose="02070309020205020404" pitchFamily="49" charset="0"/>
              </a:rPr>
              <a:t>Frequency</a:t>
            </a:r>
            <a:r>
              <a:rPr lang="sv-SE" sz="1000" dirty="0">
                <a:latin typeface="Courier New" panose="02070309020205020404" pitchFamily="49" charset="0"/>
                <a:cs typeface="Courier New" panose="02070309020205020404" pitchFamily="49" charset="0"/>
              </a:rPr>
              <a:t>, for </a:t>
            </a:r>
            <a:r>
              <a:rPr lang="sv-SE" sz="1000" dirty="0" err="1">
                <a:latin typeface="Courier New" panose="02070309020205020404" pitchFamily="49" charset="0"/>
                <a:cs typeface="Courier New" panose="02070309020205020404" pitchFamily="49" charset="0"/>
              </a:rPr>
              <a:t>each</a:t>
            </a:r>
            <a:r>
              <a:rPr lang="sv-SE" sz="1000" dirty="0">
                <a:latin typeface="Courier New" panose="02070309020205020404" pitchFamily="49" charset="0"/>
                <a:cs typeface="Courier New" panose="02070309020205020404" pitchFamily="49" charset="0"/>
              </a:rPr>
              <a:t> ALT </a:t>
            </a:r>
            <a:r>
              <a:rPr lang="sv-SE" sz="1000" dirty="0" err="1">
                <a:latin typeface="Courier New" panose="02070309020205020404" pitchFamily="49" charset="0"/>
                <a:cs typeface="Courier New" panose="02070309020205020404" pitchFamily="49" charset="0"/>
              </a:rPr>
              <a:t>allele</a:t>
            </a:r>
            <a:r>
              <a:rPr lang="sv-SE" sz="1000" dirty="0">
                <a:latin typeface="Courier New" panose="02070309020205020404" pitchFamily="49" charset="0"/>
                <a:cs typeface="Courier New" panose="02070309020205020404" pitchFamily="49" charset="0"/>
              </a:rPr>
              <a:t>, in the same order as </a:t>
            </a:r>
            <a:r>
              <a:rPr lang="sv-SE" sz="1000" dirty="0" err="1">
                <a:latin typeface="Courier New" panose="02070309020205020404" pitchFamily="49" charset="0"/>
                <a:cs typeface="Courier New" panose="02070309020205020404" pitchFamily="49" charset="0"/>
              </a:rPr>
              <a:t>listed</a:t>
            </a:r>
            <a:r>
              <a:rPr lang="sv-SE" sz="1000" dirty="0">
                <a:latin typeface="Courier New" panose="02070309020205020404" pitchFamily="49" charset="0"/>
                <a:cs typeface="Courier New" panose="02070309020205020404" pitchFamily="49" charset="0"/>
              </a:rPr>
              <a:t>"&gt;</a:t>
            </a:r>
          </a:p>
          <a:p>
            <a:r>
              <a:rPr lang="sv-SE" sz="1000" dirty="0">
                <a:latin typeface="Courier New" panose="02070309020205020404" pitchFamily="49" charset="0"/>
                <a:cs typeface="Courier New" panose="02070309020205020404" pitchFamily="49" charset="0"/>
              </a:rPr>
              <a:t>##INFO=&lt;ID=</a:t>
            </a:r>
            <a:r>
              <a:rPr lang="sv-SE" sz="1000" dirty="0" err="1">
                <a:latin typeface="Courier New" panose="02070309020205020404" pitchFamily="49" charset="0"/>
                <a:cs typeface="Courier New" panose="02070309020205020404" pitchFamily="49" charset="0"/>
              </a:rPr>
              <a:t>AN,Number</a:t>
            </a:r>
            <a:r>
              <a:rPr lang="sv-SE" sz="1000" dirty="0">
                <a:latin typeface="Courier New" panose="02070309020205020404" pitchFamily="49" charset="0"/>
                <a:cs typeface="Courier New" panose="02070309020205020404" pitchFamily="49" charset="0"/>
              </a:rPr>
              <a:t>=1,Type=</a:t>
            </a:r>
            <a:r>
              <a:rPr lang="sv-SE" sz="1000" dirty="0" err="1">
                <a:latin typeface="Courier New" panose="02070309020205020404" pitchFamily="49" charset="0"/>
                <a:cs typeface="Courier New" panose="02070309020205020404" pitchFamily="49" charset="0"/>
              </a:rPr>
              <a:t>Integer,Description</a:t>
            </a:r>
            <a:r>
              <a:rPr lang="sv-SE" sz="1000" dirty="0">
                <a:latin typeface="Courier New" panose="02070309020205020404" pitchFamily="49" charset="0"/>
                <a:cs typeface="Courier New" panose="02070309020205020404" pitchFamily="49" charset="0"/>
              </a:rPr>
              <a:t>="Total </a:t>
            </a:r>
            <a:r>
              <a:rPr lang="sv-SE" sz="1000" dirty="0" err="1">
                <a:latin typeface="Courier New" panose="02070309020205020404" pitchFamily="49" charset="0"/>
                <a:cs typeface="Courier New" panose="02070309020205020404" pitchFamily="49" charset="0"/>
              </a:rPr>
              <a:t>number</a:t>
            </a:r>
            <a:r>
              <a:rPr lang="sv-SE" sz="1000" dirty="0">
                <a:latin typeface="Courier New" panose="02070309020205020404" pitchFamily="49" charset="0"/>
                <a:cs typeface="Courier New" panose="02070309020205020404" pitchFamily="49" charset="0"/>
              </a:rPr>
              <a:t> </a:t>
            </a:r>
            <a:r>
              <a:rPr lang="sv-SE" sz="1000" dirty="0" err="1">
                <a:latin typeface="Courier New" panose="02070309020205020404" pitchFamily="49" charset="0"/>
                <a:cs typeface="Courier New" panose="02070309020205020404" pitchFamily="49" charset="0"/>
              </a:rPr>
              <a:t>of</a:t>
            </a:r>
            <a:r>
              <a:rPr lang="sv-SE" sz="1000" dirty="0">
                <a:latin typeface="Courier New" panose="02070309020205020404" pitchFamily="49" charset="0"/>
                <a:cs typeface="Courier New" panose="02070309020205020404" pitchFamily="49" charset="0"/>
              </a:rPr>
              <a:t> </a:t>
            </a:r>
            <a:r>
              <a:rPr lang="sv-SE" sz="1000" dirty="0" err="1">
                <a:latin typeface="Courier New" panose="02070309020205020404" pitchFamily="49" charset="0"/>
                <a:cs typeface="Courier New" panose="02070309020205020404" pitchFamily="49" charset="0"/>
              </a:rPr>
              <a:t>alleles</a:t>
            </a:r>
            <a:r>
              <a:rPr lang="sv-SE" sz="1000" dirty="0">
                <a:latin typeface="Courier New" panose="02070309020205020404" pitchFamily="49" charset="0"/>
                <a:cs typeface="Courier New" panose="02070309020205020404" pitchFamily="49" charset="0"/>
              </a:rPr>
              <a:t> in </a:t>
            </a:r>
            <a:r>
              <a:rPr lang="sv-SE" sz="1000" dirty="0" err="1">
                <a:latin typeface="Courier New" panose="02070309020205020404" pitchFamily="49" charset="0"/>
                <a:cs typeface="Courier New" panose="02070309020205020404" pitchFamily="49" charset="0"/>
              </a:rPr>
              <a:t>called</a:t>
            </a:r>
            <a:r>
              <a:rPr lang="sv-SE" sz="1000" dirty="0">
                <a:latin typeface="Courier New" panose="02070309020205020404" pitchFamily="49" charset="0"/>
                <a:cs typeface="Courier New" panose="02070309020205020404" pitchFamily="49" charset="0"/>
              </a:rPr>
              <a:t> </a:t>
            </a:r>
            <a:r>
              <a:rPr lang="sv-SE" sz="1000" dirty="0" err="1">
                <a:latin typeface="Courier New" panose="02070309020205020404" pitchFamily="49" charset="0"/>
                <a:cs typeface="Courier New" panose="02070309020205020404" pitchFamily="49" charset="0"/>
              </a:rPr>
              <a:t>genotypes</a:t>
            </a:r>
            <a:r>
              <a:rPr lang="sv-SE" sz="1000" dirty="0">
                <a:latin typeface="Courier New" panose="02070309020205020404" pitchFamily="49" charset="0"/>
                <a:cs typeface="Courier New" panose="02070309020205020404" pitchFamily="49" charset="0"/>
              </a:rPr>
              <a:t>"&gt;</a:t>
            </a:r>
          </a:p>
          <a:p>
            <a:r>
              <a:rPr lang="sv-SE" sz="1000" dirty="0">
                <a:latin typeface="Courier New" panose="02070309020205020404" pitchFamily="49" charset="0"/>
                <a:cs typeface="Courier New" panose="02070309020205020404" pitchFamily="49" charset="0"/>
              </a:rPr>
              <a:t>##</a:t>
            </a:r>
            <a:r>
              <a:rPr lang="sv-SE" sz="1000" dirty="0" err="1">
                <a:latin typeface="Courier New" panose="02070309020205020404" pitchFamily="49" charset="0"/>
                <a:cs typeface="Courier New" panose="02070309020205020404" pitchFamily="49" charset="0"/>
              </a:rPr>
              <a:t>contig</a:t>
            </a:r>
            <a:r>
              <a:rPr lang="sv-SE" sz="1000" dirty="0">
                <a:latin typeface="Courier New" panose="02070309020205020404" pitchFamily="49" charset="0"/>
                <a:cs typeface="Courier New" panose="02070309020205020404" pitchFamily="49" charset="0"/>
              </a:rPr>
              <a:t>=&lt;ID=2,length=243199373&gt;</a:t>
            </a:r>
          </a:p>
          <a:p>
            <a:r>
              <a:rPr lang="sv-SE" sz="1000" dirty="0">
                <a:latin typeface="Courier New" panose="02070309020205020404" pitchFamily="49" charset="0"/>
                <a:cs typeface="Courier New" panose="02070309020205020404" pitchFamily="49" charset="0"/>
              </a:rPr>
              <a:t>##source=</a:t>
            </a:r>
            <a:r>
              <a:rPr lang="sv-SE" sz="1000" dirty="0" err="1">
                <a:latin typeface="Courier New" panose="02070309020205020404" pitchFamily="49" charset="0"/>
                <a:cs typeface="Courier New" panose="02070309020205020404" pitchFamily="49" charset="0"/>
              </a:rPr>
              <a:t>HaplotypeCaller</a:t>
            </a:r>
            <a:endParaRPr lang="sv-SE" sz="1000" dirty="0">
              <a:latin typeface="Courier New" panose="02070309020205020404" pitchFamily="49" charset="0"/>
              <a:cs typeface="Courier New" panose="02070309020205020404" pitchFamily="49" charset="0"/>
            </a:endParaRPr>
          </a:p>
          <a:p>
            <a:r>
              <a:rPr lang="sv-SE" sz="1000" dirty="0">
                <a:latin typeface="Courier New" panose="02070309020205020404" pitchFamily="49" charset="0"/>
                <a:cs typeface="Courier New" panose="02070309020205020404" pitchFamily="49" charset="0"/>
              </a:rPr>
              <a:t>#CHROM  POS     	ID      REF     ALT     QUAL    FILTER  	INFO    	FORMAT  	HG00097</a:t>
            </a:r>
          </a:p>
          <a:p>
            <a:r>
              <a:rPr lang="en-GB" sz="1000" dirty="0">
                <a:latin typeface="Courier New" panose="02070309020205020404" pitchFamily="49" charset="0"/>
                <a:cs typeface="Courier New" panose="02070309020205020404" pitchFamily="49" charset="0"/>
              </a:rPr>
              <a:t>2       136220992       .       G       GT      30.64   .       AC=1;AF=0.500;AN=2	GT:AD:DP	0/1:3,2:5</a:t>
            </a:r>
          </a:p>
          <a:p>
            <a:r>
              <a:rPr lang="en-GB" sz="1000" dirty="0">
                <a:latin typeface="Courier New" panose="02070309020205020404" pitchFamily="49" charset="0"/>
                <a:cs typeface="Courier New" panose="02070309020205020404" pitchFamily="49" charset="0"/>
              </a:rPr>
              <a:t>2       136226814       .       GAC     G       44.60   .       AC=1;AF=0.500;AN=2	GT:AD:DP	0/1:4,2:6</a:t>
            </a:r>
          </a:p>
          <a:p>
            <a:r>
              <a:rPr lang="en-GB" sz="1000" dirty="0">
                <a:latin typeface="Courier New" panose="02070309020205020404" pitchFamily="49" charset="0"/>
                <a:cs typeface="Courier New" panose="02070309020205020404" pitchFamily="49" charset="0"/>
              </a:rPr>
              <a:t>2       136234279       .       C       T       102.60  .       AC=1;AF=0.500;AN=2	GT:AD:DP	0/1:3,4:7</a:t>
            </a:r>
          </a:p>
          <a:p>
            <a:r>
              <a:rPr lang="en-GB" sz="1000" dirty="0">
                <a:latin typeface="Courier New" panose="02070309020205020404" pitchFamily="49" charset="0"/>
                <a:cs typeface="Courier New" panose="02070309020205020404" pitchFamily="49" charset="0"/>
              </a:rPr>
              <a:t>2       136234284       .       C       T       102.60  .       AC=1;AF=0.500;AN=2	GT:AD:DP	0/1:3,4:7</a:t>
            </a:r>
          </a:p>
          <a:p>
            <a:pPr marL="228600" indent="-228600">
              <a:buAutoNum type="arabicPlain" startAt="2"/>
            </a:pPr>
            <a:r>
              <a:rPr lang="en-GB" sz="1000" dirty="0">
                <a:latin typeface="Courier New" panose="02070309020205020404" pitchFamily="49" charset="0"/>
                <a:cs typeface="Courier New" panose="02070309020205020404" pitchFamily="49" charset="0"/>
              </a:rPr>
              <a:t>     136263277       .       T       A       148.60  .       AC=1;AF=0.500;AN=2	GT:AD:DP	0/1:8,5:13</a:t>
            </a:r>
          </a:p>
          <a:p>
            <a:r>
              <a:rPr lang="en-GB" sz="1000" dirty="0">
                <a:latin typeface="Courier New" panose="02070309020205020404" pitchFamily="49" charset="0"/>
                <a:cs typeface="Courier New" panose="02070309020205020404" pitchFamily="49" charset="0"/>
              </a:rPr>
              <a:t>…</a:t>
            </a:r>
          </a:p>
          <a:p>
            <a:r>
              <a:rPr lang="en-GB" sz="1000" dirty="0">
                <a:latin typeface="Courier New" panose="02070309020205020404" pitchFamily="49" charset="0"/>
                <a:cs typeface="Courier New" panose="02070309020205020404" pitchFamily="49" charset="0"/>
              </a:rPr>
              <a:t>…</a:t>
            </a:r>
          </a:p>
          <a:p>
            <a:endParaRPr lang="en-GB" sz="10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6844577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latshållare för bildnummer 3">
            <a:extLst>
              <a:ext uri="{FF2B5EF4-FFF2-40B4-BE49-F238E27FC236}">
                <a16:creationId xmlns:a16="http://schemas.microsoft.com/office/drawing/2014/main" id="{AFE6C19F-1C78-FD49-9E38-80E994DC31DE}"/>
              </a:ext>
            </a:extLst>
          </p:cNvPr>
          <p:cNvSpPr>
            <a:spLocks noGrp="1"/>
          </p:cNvSpPr>
          <p:nvPr>
            <p:ph type="sldNum" sz="quarter" idx="12"/>
          </p:nvPr>
        </p:nvSpPr>
        <p:spPr/>
        <p:txBody>
          <a:bodyPr/>
          <a:lstStyle/>
          <a:p>
            <a:fld id="{97DED537-10C4-8C40-8E87-51060FF45365}" type="slidenum">
              <a:rPr lang="sv-SE" smtClean="0"/>
              <a:pPr/>
              <a:t>25</a:t>
            </a:fld>
            <a:endParaRPr lang="sv-SE"/>
          </a:p>
        </p:txBody>
      </p:sp>
      <p:sp>
        <p:nvSpPr>
          <p:cNvPr id="2" name="Rubrik 1">
            <a:extLst>
              <a:ext uri="{FF2B5EF4-FFF2-40B4-BE49-F238E27FC236}">
                <a16:creationId xmlns:a16="http://schemas.microsoft.com/office/drawing/2014/main" id="{A918ADA8-9E99-6640-9BB3-96C1FD29AF7B}"/>
              </a:ext>
            </a:extLst>
          </p:cNvPr>
          <p:cNvSpPr>
            <a:spLocks noGrp="1"/>
          </p:cNvSpPr>
          <p:nvPr>
            <p:ph type="title"/>
          </p:nvPr>
        </p:nvSpPr>
        <p:spPr/>
        <p:txBody>
          <a:bodyPr/>
          <a:lstStyle/>
          <a:p>
            <a:r>
              <a:rPr lang="en-GB" sz="3200" dirty="0"/>
              <a:t>Basic variant calling in cohort</a:t>
            </a:r>
          </a:p>
        </p:txBody>
      </p:sp>
    </p:spTree>
    <p:extLst>
      <p:ext uri="{BB962C8B-B14F-4D97-AF65-F5344CB8AC3E}">
        <p14:creationId xmlns:p14="http://schemas.microsoft.com/office/powerpoint/2010/main" val="15916640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latshållare för bildnummer 3">
            <a:extLst>
              <a:ext uri="{FF2B5EF4-FFF2-40B4-BE49-F238E27FC236}">
                <a16:creationId xmlns:a16="http://schemas.microsoft.com/office/drawing/2014/main" id="{AFE6C19F-1C78-FD49-9E38-80E994DC31DE}"/>
              </a:ext>
            </a:extLst>
          </p:cNvPr>
          <p:cNvSpPr>
            <a:spLocks noGrp="1"/>
          </p:cNvSpPr>
          <p:nvPr>
            <p:ph type="sldNum" sz="quarter" idx="12"/>
          </p:nvPr>
        </p:nvSpPr>
        <p:spPr/>
        <p:txBody>
          <a:bodyPr/>
          <a:lstStyle/>
          <a:p>
            <a:fld id="{97DED537-10C4-8C40-8E87-51060FF45365}" type="slidenum">
              <a:rPr lang="sv-SE" smtClean="0"/>
              <a:pPr/>
              <a:t>26</a:t>
            </a:fld>
            <a:endParaRPr lang="sv-SE"/>
          </a:p>
        </p:txBody>
      </p:sp>
      <p:sp>
        <p:nvSpPr>
          <p:cNvPr id="2" name="Rubrik 1">
            <a:extLst>
              <a:ext uri="{FF2B5EF4-FFF2-40B4-BE49-F238E27FC236}">
                <a16:creationId xmlns:a16="http://schemas.microsoft.com/office/drawing/2014/main" id="{A918ADA8-9E99-6640-9BB3-96C1FD29AF7B}"/>
              </a:ext>
            </a:extLst>
          </p:cNvPr>
          <p:cNvSpPr>
            <a:spLocks noGrp="1"/>
          </p:cNvSpPr>
          <p:nvPr>
            <p:ph type="title"/>
          </p:nvPr>
        </p:nvSpPr>
        <p:spPr/>
        <p:txBody>
          <a:bodyPr/>
          <a:lstStyle/>
          <a:p>
            <a:r>
              <a:rPr lang="en-GB" sz="3200" dirty="0"/>
              <a:t>Basic variant calling in cohort</a:t>
            </a:r>
          </a:p>
        </p:txBody>
      </p:sp>
      <p:pic>
        <p:nvPicPr>
          <p:cNvPr id="6" name="Bildobjekt 5">
            <a:extLst>
              <a:ext uri="{FF2B5EF4-FFF2-40B4-BE49-F238E27FC236}">
                <a16:creationId xmlns:a16="http://schemas.microsoft.com/office/drawing/2014/main" id="{39C54BB0-992B-E84C-A1DF-C2245B84AC94}"/>
              </a:ext>
            </a:extLst>
          </p:cNvPr>
          <p:cNvPicPr>
            <a:picLocks noChangeAspect="1"/>
          </p:cNvPicPr>
          <p:nvPr/>
        </p:nvPicPr>
        <p:blipFill>
          <a:blip r:embed="rId2"/>
          <a:stretch>
            <a:fillRect/>
          </a:stretch>
        </p:blipFill>
        <p:spPr>
          <a:xfrm>
            <a:off x="3218984" y="1576579"/>
            <a:ext cx="5396952" cy="5144897"/>
          </a:xfrm>
          <a:prstGeom prst="rect">
            <a:avLst/>
          </a:prstGeom>
        </p:spPr>
      </p:pic>
    </p:spTree>
    <p:extLst>
      <p:ext uri="{BB962C8B-B14F-4D97-AF65-F5344CB8AC3E}">
        <p14:creationId xmlns:p14="http://schemas.microsoft.com/office/powerpoint/2010/main" val="42622685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sz="2800" dirty="0"/>
              <a:t>GVCF Files are valid VCFs with extra information</a:t>
            </a:r>
          </a:p>
        </p:txBody>
      </p:sp>
      <p:pic>
        <p:nvPicPr>
          <p:cNvPr id="8" name="Bildobjekt 7">
            <a:extLst>
              <a:ext uri="{FF2B5EF4-FFF2-40B4-BE49-F238E27FC236}">
                <a16:creationId xmlns:a16="http://schemas.microsoft.com/office/drawing/2014/main" id="{1189A490-21B1-9340-926E-DD5C344DA892}"/>
              </a:ext>
            </a:extLst>
          </p:cNvPr>
          <p:cNvPicPr>
            <a:picLocks noChangeAspect="1"/>
          </p:cNvPicPr>
          <p:nvPr/>
        </p:nvPicPr>
        <p:blipFill rotWithShape="1">
          <a:blip r:embed="rId3"/>
          <a:srcRect r="29481"/>
          <a:stretch/>
        </p:blipFill>
        <p:spPr>
          <a:xfrm>
            <a:off x="2385775" y="1450150"/>
            <a:ext cx="4609514" cy="5153851"/>
          </a:xfrm>
          <a:prstGeom prst="rect">
            <a:avLst/>
          </a:prstGeom>
        </p:spPr>
      </p:pic>
      <p:sp>
        <p:nvSpPr>
          <p:cNvPr id="2" name="textruta 1">
            <a:extLst>
              <a:ext uri="{FF2B5EF4-FFF2-40B4-BE49-F238E27FC236}">
                <a16:creationId xmlns:a16="http://schemas.microsoft.com/office/drawing/2014/main" id="{B026110A-EB9E-1F47-B641-836A32FD3B59}"/>
              </a:ext>
            </a:extLst>
          </p:cNvPr>
          <p:cNvSpPr txBox="1"/>
          <p:nvPr/>
        </p:nvSpPr>
        <p:spPr>
          <a:xfrm>
            <a:off x="5325533" y="1591734"/>
            <a:ext cx="1669757" cy="246221"/>
          </a:xfrm>
          <a:prstGeom prst="rect">
            <a:avLst/>
          </a:prstGeom>
          <a:solidFill>
            <a:srgbClr val="66679B"/>
          </a:solidFill>
        </p:spPr>
        <p:txBody>
          <a:bodyPr wrap="square" rtlCol="0">
            <a:spAutoFit/>
          </a:bodyPr>
          <a:lstStyle/>
          <a:p>
            <a:pPr algn="ctr"/>
            <a:r>
              <a:rPr lang="en-GB" sz="1000" b="1" dirty="0" err="1">
                <a:solidFill>
                  <a:schemeClr val="bg1"/>
                </a:solidFill>
                <a:latin typeface="Helvetica" pitchFamily="2" charset="0"/>
                <a:cs typeface="Arial" panose="020B0604020202020204" pitchFamily="34" charset="0"/>
              </a:rPr>
              <a:t>HaplotypeCaller</a:t>
            </a:r>
            <a:r>
              <a:rPr lang="en-GB" sz="1000" b="1" dirty="0">
                <a:solidFill>
                  <a:schemeClr val="bg1"/>
                </a:solidFill>
                <a:latin typeface="Helvetica" pitchFamily="2" charset="0"/>
                <a:cs typeface="Arial" panose="020B0604020202020204" pitchFamily="34" charset="0"/>
              </a:rPr>
              <a:t> GVCF</a:t>
            </a:r>
          </a:p>
        </p:txBody>
      </p:sp>
      <p:sp>
        <p:nvSpPr>
          <p:cNvPr id="5" name="textruta 4">
            <a:extLst>
              <a:ext uri="{FF2B5EF4-FFF2-40B4-BE49-F238E27FC236}">
                <a16:creationId xmlns:a16="http://schemas.microsoft.com/office/drawing/2014/main" id="{B3480F01-F7BC-C140-AD8D-6E6AE516FCB1}"/>
              </a:ext>
            </a:extLst>
          </p:cNvPr>
          <p:cNvSpPr txBox="1"/>
          <p:nvPr/>
        </p:nvSpPr>
        <p:spPr>
          <a:xfrm>
            <a:off x="7509936" y="1938868"/>
            <a:ext cx="2904066" cy="3293209"/>
          </a:xfrm>
          <a:prstGeom prst="rect">
            <a:avLst/>
          </a:prstGeom>
          <a:noFill/>
        </p:spPr>
        <p:txBody>
          <a:bodyPr wrap="square" rtlCol="0">
            <a:spAutoFit/>
          </a:bodyPr>
          <a:lstStyle/>
          <a:p>
            <a:pPr marL="285750" indent="-285750">
              <a:buFont typeface="Arial" panose="020B0604020202020204" pitchFamily="34" charset="0"/>
              <a:buChar char="•"/>
            </a:pPr>
            <a:r>
              <a:rPr lang="sv-SE" sz="1600" dirty="0"/>
              <a:t>GVCF has </a:t>
            </a:r>
            <a:r>
              <a:rPr lang="sv-SE" sz="1600" dirty="0" err="1"/>
              <a:t>records</a:t>
            </a:r>
            <a:r>
              <a:rPr lang="sv-SE" sz="1600" dirty="0"/>
              <a:t> for all sites, </a:t>
            </a:r>
            <a:r>
              <a:rPr lang="sv-SE" sz="1600" dirty="0" err="1"/>
              <a:t>whether</a:t>
            </a:r>
            <a:r>
              <a:rPr lang="sv-SE" sz="1600" dirty="0"/>
              <a:t> </a:t>
            </a:r>
            <a:r>
              <a:rPr lang="sv-SE" sz="1600" dirty="0" err="1"/>
              <a:t>there</a:t>
            </a:r>
            <a:r>
              <a:rPr lang="sv-SE" sz="1600" dirty="0"/>
              <a:t> is a variant call </a:t>
            </a:r>
            <a:r>
              <a:rPr lang="sv-SE" sz="1600" dirty="0" err="1"/>
              <a:t>there</a:t>
            </a:r>
            <a:r>
              <a:rPr lang="sv-SE" sz="1600" dirty="0"/>
              <a:t> or not. </a:t>
            </a:r>
          </a:p>
          <a:p>
            <a:pPr marL="285750" indent="-285750">
              <a:buFont typeface="Arial" panose="020B0604020202020204" pitchFamily="34" charset="0"/>
              <a:buChar char="•"/>
            </a:pPr>
            <a:endParaRPr lang="sv-SE" sz="1600" dirty="0"/>
          </a:p>
          <a:p>
            <a:pPr marL="285750" indent="-285750">
              <a:buFont typeface="Arial" panose="020B0604020202020204" pitchFamily="34" charset="0"/>
              <a:buChar char="•"/>
            </a:pPr>
            <a:r>
              <a:rPr lang="sv-SE" sz="1600" dirty="0"/>
              <a:t>The </a:t>
            </a:r>
            <a:r>
              <a:rPr lang="sv-SE" sz="1600" dirty="0" err="1"/>
              <a:t>records</a:t>
            </a:r>
            <a:r>
              <a:rPr lang="sv-SE" sz="1600" dirty="0"/>
              <a:t> </a:t>
            </a:r>
            <a:r>
              <a:rPr lang="sv-SE" sz="1600" dirty="0" err="1"/>
              <a:t>include</a:t>
            </a:r>
            <a:r>
              <a:rPr lang="sv-SE" sz="1600" dirty="0"/>
              <a:t> an </a:t>
            </a:r>
            <a:r>
              <a:rPr lang="sv-SE" sz="1600" dirty="0" err="1"/>
              <a:t>accurate</a:t>
            </a:r>
            <a:r>
              <a:rPr lang="sv-SE" sz="1600" dirty="0"/>
              <a:t> </a:t>
            </a:r>
            <a:r>
              <a:rPr lang="sv-SE" sz="1600" dirty="0" err="1"/>
              <a:t>estimation</a:t>
            </a:r>
            <a:r>
              <a:rPr lang="sv-SE" sz="1600" dirty="0"/>
              <a:t> </a:t>
            </a:r>
            <a:r>
              <a:rPr lang="sv-SE" sz="1600" dirty="0" err="1"/>
              <a:t>of</a:t>
            </a:r>
            <a:r>
              <a:rPr lang="sv-SE" sz="1600" dirty="0"/>
              <a:t> </a:t>
            </a:r>
            <a:r>
              <a:rPr lang="sv-SE" sz="1600" dirty="0" err="1"/>
              <a:t>how</a:t>
            </a:r>
            <a:r>
              <a:rPr lang="sv-SE" sz="1600" dirty="0"/>
              <a:t> </a:t>
            </a:r>
            <a:r>
              <a:rPr lang="sv-SE" sz="1600" dirty="0" err="1"/>
              <a:t>confident</a:t>
            </a:r>
            <a:r>
              <a:rPr lang="sv-SE" sz="1600" dirty="0"/>
              <a:t> </a:t>
            </a:r>
            <a:r>
              <a:rPr lang="sv-SE" sz="1600" dirty="0" err="1"/>
              <a:t>we</a:t>
            </a:r>
            <a:r>
              <a:rPr lang="sv-SE" sz="1600" dirty="0"/>
              <a:t> </a:t>
            </a:r>
            <a:r>
              <a:rPr lang="sv-SE" sz="1600" dirty="0" err="1"/>
              <a:t>are</a:t>
            </a:r>
            <a:r>
              <a:rPr lang="sv-SE" sz="1600" dirty="0"/>
              <a:t> in the determination </a:t>
            </a:r>
            <a:r>
              <a:rPr lang="sv-SE" sz="1600" dirty="0" err="1"/>
              <a:t>that</a:t>
            </a:r>
            <a:r>
              <a:rPr lang="sv-SE" sz="1600" dirty="0"/>
              <a:t> the sites </a:t>
            </a:r>
            <a:r>
              <a:rPr lang="sv-SE" sz="1600" dirty="0" err="1"/>
              <a:t>are</a:t>
            </a:r>
            <a:r>
              <a:rPr lang="sv-SE" sz="1600" dirty="0"/>
              <a:t> </a:t>
            </a:r>
            <a:r>
              <a:rPr lang="sv-SE" sz="1600" dirty="0" err="1"/>
              <a:t>homozygous-reference</a:t>
            </a:r>
            <a:r>
              <a:rPr lang="sv-SE" sz="1600" dirty="0"/>
              <a:t> or not. </a:t>
            </a:r>
          </a:p>
          <a:p>
            <a:pPr marL="285750" indent="-285750">
              <a:buFont typeface="Arial" panose="020B0604020202020204" pitchFamily="34" charset="0"/>
              <a:buChar char="•"/>
            </a:pPr>
            <a:endParaRPr lang="sv-SE" sz="1600" dirty="0"/>
          </a:p>
          <a:p>
            <a:pPr marL="285750" indent="-285750">
              <a:buFont typeface="Arial" panose="020B0604020202020204" pitchFamily="34" charset="0"/>
              <a:buChar char="•"/>
            </a:pPr>
            <a:r>
              <a:rPr lang="sv-SE" sz="1600" dirty="0" err="1"/>
              <a:t>Adjacent</a:t>
            </a:r>
            <a:r>
              <a:rPr lang="sv-SE" sz="1600" dirty="0"/>
              <a:t> non-variant sites </a:t>
            </a:r>
            <a:r>
              <a:rPr lang="sv-SE" sz="1600" dirty="0" err="1"/>
              <a:t>merged</a:t>
            </a:r>
            <a:r>
              <a:rPr lang="sv-SE" sz="1600" dirty="0"/>
              <a:t> </a:t>
            </a:r>
            <a:r>
              <a:rPr lang="sv-SE" sz="1600" dirty="0" err="1"/>
              <a:t>into</a:t>
            </a:r>
            <a:r>
              <a:rPr lang="sv-SE" sz="1600" dirty="0"/>
              <a:t> blocks</a:t>
            </a:r>
            <a:endParaRPr lang="en-GB" sz="1600" dirty="0"/>
          </a:p>
        </p:txBody>
      </p:sp>
    </p:spTree>
    <p:extLst>
      <p:ext uri="{BB962C8B-B14F-4D97-AF65-F5344CB8AC3E}">
        <p14:creationId xmlns:p14="http://schemas.microsoft.com/office/powerpoint/2010/main" val="22401081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latshållare för bildnummer 3">
            <a:extLst>
              <a:ext uri="{FF2B5EF4-FFF2-40B4-BE49-F238E27FC236}">
                <a16:creationId xmlns:a16="http://schemas.microsoft.com/office/drawing/2014/main" id="{AFE6C19F-1C78-FD49-9E38-80E994DC31DE}"/>
              </a:ext>
            </a:extLst>
          </p:cNvPr>
          <p:cNvSpPr>
            <a:spLocks noGrp="1"/>
          </p:cNvSpPr>
          <p:nvPr>
            <p:ph type="sldNum" sz="quarter" idx="12"/>
          </p:nvPr>
        </p:nvSpPr>
        <p:spPr/>
        <p:txBody>
          <a:bodyPr/>
          <a:lstStyle/>
          <a:p>
            <a:fld id="{97DED537-10C4-8C40-8E87-51060FF45365}" type="slidenum">
              <a:rPr lang="sv-SE" smtClean="0"/>
              <a:pPr/>
              <a:t>28</a:t>
            </a:fld>
            <a:endParaRPr lang="sv-SE"/>
          </a:p>
        </p:txBody>
      </p:sp>
      <p:sp>
        <p:nvSpPr>
          <p:cNvPr id="2" name="Rubrik 1">
            <a:extLst>
              <a:ext uri="{FF2B5EF4-FFF2-40B4-BE49-F238E27FC236}">
                <a16:creationId xmlns:a16="http://schemas.microsoft.com/office/drawing/2014/main" id="{A918ADA8-9E99-6640-9BB3-96C1FD29AF7B}"/>
              </a:ext>
            </a:extLst>
          </p:cNvPr>
          <p:cNvSpPr>
            <a:spLocks noGrp="1"/>
          </p:cNvSpPr>
          <p:nvPr>
            <p:ph type="title"/>
          </p:nvPr>
        </p:nvSpPr>
        <p:spPr/>
        <p:txBody>
          <a:bodyPr/>
          <a:lstStyle/>
          <a:p>
            <a:r>
              <a:rPr lang="en-GB" sz="3200" dirty="0"/>
              <a:t>Basic variant calling in cohort</a:t>
            </a:r>
          </a:p>
        </p:txBody>
      </p:sp>
      <p:pic>
        <p:nvPicPr>
          <p:cNvPr id="6" name="Bildobjekt 5">
            <a:extLst>
              <a:ext uri="{FF2B5EF4-FFF2-40B4-BE49-F238E27FC236}">
                <a16:creationId xmlns:a16="http://schemas.microsoft.com/office/drawing/2014/main" id="{39C54BB0-992B-E84C-A1DF-C2245B84AC94}"/>
              </a:ext>
            </a:extLst>
          </p:cNvPr>
          <p:cNvPicPr>
            <a:picLocks noChangeAspect="1"/>
          </p:cNvPicPr>
          <p:nvPr/>
        </p:nvPicPr>
        <p:blipFill>
          <a:blip r:embed="rId2"/>
          <a:stretch>
            <a:fillRect/>
          </a:stretch>
        </p:blipFill>
        <p:spPr>
          <a:xfrm>
            <a:off x="3218984" y="1576579"/>
            <a:ext cx="5396952" cy="5144897"/>
          </a:xfrm>
          <a:prstGeom prst="rect">
            <a:avLst/>
          </a:prstGeom>
        </p:spPr>
      </p:pic>
    </p:spTree>
    <p:extLst>
      <p:ext uri="{BB962C8B-B14F-4D97-AF65-F5344CB8AC3E}">
        <p14:creationId xmlns:p14="http://schemas.microsoft.com/office/powerpoint/2010/main" val="26022539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GB" sz="3600" dirty="0"/>
              <a:t>Variant Call Format (VCF)</a:t>
            </a:r>
            <a:endParaRPr lang="en-US" sz="3600" dirty="0"/>
          </a:p>
        </p:txBody>
      </p:sp>
      <p:sp>
        <p:nvSpPr>
          <p:cNvPr id="9" name="Rektangel 8">
            <a:extLst>
              <a:ext uri="{FF2B5EF4-FFF2-40B4-BE49-F238E27FC236}">
                <a16:creationId xmlns:a16="http://schemas.microsoft.com/office/drawing/2014/main" id="{03B4F73D-5B88-A148-87C4-E1AB089BCAFD}"/>
              </a:ext>
            </a:extLst>
          </p:cNvPr>
          <p:cNvSpPr/>
          <p:nvPr/>
        </p:nvSpPr>
        <p:spPr>
          <a:xfrm>
            <a:off x="645318" y="2043558"/>
            <a:ext cx="10901363" cy="3016210"/>
          </a:xfrm>
          <a:prstGeom prst="rect">
            <a:avLst/>
          </a:prstGeom>
        </p:spPr>
        <p:txBody>
          <a:bodyPr wrap="square">
            <a:spAutoFit/>
          </a:bodyPr>
          <a:lstStyle/>
          <a:p>
            <a:r>
              <a:rPr lang="en-GB" sz="1000" dirty="0">
                <a:latin typeface="Courier New" panose="02070309020205020404" pitchFamily="49" charset="0"/>
                <a:cs typeface="Courier New" panose="02070309020205020404" pitchFamily="49" charset="0"/>
              </a:rPr>
              <a:t>##</a:t>
            </a:r>
            <a:r>
              <a:rPr lang="en-GB" sz="1000" dirty="0" err="1">
                <a:latin typeface="Courier New" panose="02070309020205020404" pitchFamily="49" charset="0"/>
                <a:cs typeface="Courier New" panose="02070309020205020404" pitchFamily="49" charset="0"/>
              </a:rPr>
              <a:t>fileformat</a:t>
            </a:r>
            <a:r>
              <a:rPr lang="en-GB" sz="1000" dirty="0">
                <a:latin typeface="Courier New" panose="02070309020205020404" pitchFamily="49" charset="0"/>
                <a:cs typeface="Courier New" panose="02070309020205020404" pitchFamily="49" charset="0"/>
              </a:rPr>
              <a:t>=VCFv4.2</a:t>
            </a:r>
          </a:p>
          <a:p>
            <a:r>
              <a:rPr lang="en-GB" sz="1000" dirty="0">
                <a:latin typeface="Courier New" panose="02070309020205020404" pitchFamily="49" charset="0"/>
                <a:cs typeface="Courier New" panose="02070309020205020404" pitchFamily="49" charset="0"/>
              </a:rPr>
              <a:t>##ALT=&lt;ID=</a:t>
            </a:r>
            <a:r>
              <a:rPr lang="en-GB" sz="1000" dirty="0" err="1">
                <a:latin typeface="Courier New" panose="02070309020205020404" pitchFamily="49" charset="0"/>
                <a:cs typeface="Courier New" panose="02070309020205020404" pitchFamily="49" charset="0"/>
              </a:rPr>
              <a:t>NON_REF,Description</a:t>
            </a:r>
            <a:r>
              <a:rPr lang="en-GB" sz="1000" dirty="0">
                <a:latin typeface="Courier New" panose="02070309020205020404" pitchFamily="49" charset="0"/>
                <a:cs typeface="Courier New" panose="02070309020205020404" pitchFamily="49" charset="0"/>
              </a:rPr>
              <a:t>="Represents any possible alternative allele at this location"&gt;</a:t>
            </a:r>
          </a:p>
          <a:p>
            <a:r>
              <a:rPr lang="en-GB" sz="1000" dirty="0">
                <a:latin typeface="Courier New" panose="02070309020205020404" pitchFamily="49" charset="0"/>
                <a:cs typeface="Courier New" panose="02070309020205020404" pitchFamily="49" charset="0"/>
              </a:rPr>
              <a:t>##FILTER=&lt;ID=</a:t>
            </a:r>
            <a:r>
              <a:rPr lang="en-GB" sz="1000" dirty="0" err="1">
                <a:latin typeface="Courier New" panose="02070309020205020404" pitchFamily="49" charset="0"/>
                <a:cs typeface="Courier New" panose="02070309020205020404" pitchFamily="49" charset="0"/>
              </a:rPr>
              <a:t>LowQual,Description</a:t>
            </a:r>
            <a:r>
              <a:rPr lang="en-GB" sz="1000" dirty="0">
                <a:latin typeface="Courier New" panose="02070309020205020404" pitchFamily="49" charset="0"/>
                <a:cs typeface="Courier New" panose="02070309020205020404" pitchFamily="49" charset="0"/>
              </a:rPr>
              <a:t>="Low quality"&gt;</a:t>
            </a:r>
          </a:p>
          <a:p>
            <a:r>
              <a:rPr lang="en-GB" sz="1000" dirty="0">
                <a:latin typeface="Courier New" panose="02070309020205020404" pitchFamily="49" charset="0"/>
                <a:cs typeface="Courier New" panose="02070309020205020404" pitchFamily="49" charset="0"/>
              </a:rPr>
              <a:t>##FORMAT=&lt;ID=</a:t>
            </a:r>
            <a:r>
              <a:rPr lang="en-GB" sz="1000" dirty="0" err="1">
                <a:latin typeface="Courier New" panose="02070309020205020404" pitchFamily="49" charset="0"/>
                <a:cs typeface="Courier New" panose="02070309020205020404" pitchFamily="49" charset="0"/>
              </a:rPr>
              <a:t>AD,Number</a:t>
            </a:r>
            <a:r>
              <a:rPr lang="en-GB" sz="1000" dirty="0">
                <a:latin typeface="Courier New" panose="02070309020205020404" pitchFamily="49" charset="0"/>
                <a:cs typeface="Courier New" panose="02070309020205020404" pitchFamily="49" charset="0"/>
              </a:rPr>
              <a:t>=</a:t>
            </a:r>
            <a:r>
              <a:rPr lang="en-GB" sz="1000" dirty="0" err="1">
                <a:latin typeface="Courier New" panose="02070309020205020404" pitchFamily="49" charset="0"/>
                <a:cs typeface="Courier New" panose="02070309020205020404" pitchFamily="49" charset="0"/>
              </a:rPr>
              <a:t>R,Type</a:t>
            </a:r>
            <a:r>
              <a:rPr lang="en-GB" sz="1000" dirty="0">
                <a:latin typeface="Courier New" panose="02070309020205020404" pitchFamily="49" charset="0"/>
                <a:cs typeface="Courier New" panose="02070309020205020404" pitchFamily="49" charset="0"/>
              </a:rPr>
              <a:t>=</a:t>
            </a:r>
            <a:r>
              <a:rPr lang="en-GB" sz="1000" dirty="0" err="1">
                <a:latin typeface="Courier New" panose="02070309020205020404" pitchFamily="49" charset="0"/>
                <a:cs typeface="Courier New" panose="02070309020205020404" pitchFamily="49" charset="0"/>
              </a:rPr>
              <a:t>Integer,Description</a:t>
            </a:r>
            <a:r>
              <a:rPr lang="en-GB" sz="1000" dirty="0">
                <a:latin typeface="Courier New" panose="02070309020205020404" pitchFamily="49" charset="0"/>
                <a:cs typeface="Courier New" panose="02070309020205020404" pitchFamily="49" charset="0"/>
              </a:rPr>
              <a:t>="Allelic depths for the ref and alt alleles in the order listed"&gt;</a:t>
            </a:r>
          </a:p>
          <a:p>
            <a:r>
              <a:rPr lang="en-GB" sz="1000" dirty="0">
                <a:latin typeface="Courier New" panose="02070309020205020404" pitchFamily="49" charset="0"/>
                <a:cs typeface="Courier New" panose="02070309020205020404" pitchFamily="49" charset="0"/>
              </a:rPr>
              <a:t>##FORMAT=&lt;ID=</a:t>
            </a:r>
            <a:r>
              <a:rPr lang="en-GB" sz="1000" dirty="0" err="1">
                <a:latin typeface="Courier New" panose="02070309020205020404" pitchFamily="49" charset="0"/>
                <a:cs typeface="Courier New" panose="02070309020205020404" pitchFamily="49" charset="0"/>
              </a:rPr>
              <a:t>DP,Number</a:t>
            </a:r>
            <a:r>
              <a:rPr lang="en-GB" sz="1000" dirty="0">
                <a:latin typeface="Courier New" panose="02070309020205020404" pitchFamily="49" charset="0"/>
                <a:cs typeface="Courier New" panose="02070309020205020404" pitchFamily="49" charset="0"/>
              </a:rPr>
              <a:t>=1,Type=</a:t>
            </a:r>
            <a:r>
              <a:rPr lang="en-GB" sz="1000" dirty="0" err="1">
                <a:latin typeface="Courier New" panose="02070309020205020404" pitchFamily="49" charset="0"/>
                <a:cs typeface="Courier New" panose="02070309020205020404" pitchFamily="49" charset="0"/>
              </a:rPr>
              <a:t>Integer,Description</a:t>
            </a:r>
            <a:r>
              <a:rPr lang="en-GB" sz="1000" dirty="0">
                <a:latin typeface="Courier New" panose="02070309020205020404" pitchFamily="49" charset="0"/>
                <a:cs typeface="Courier New" panose="02070309020205020404" pitchFamily="49" charset="0"/>
              </a:rPr>
              <a:t>="Approximate read depth (reads with MQ=255 or with bad mates are filtered)"&gt;</a:t>
            </a:r>
          </a:p>
          <a:p>
            <a:r>
              <a:rPr lang="en-GB" sz="1000" dirty="0">
                <a:latin typeface="Courier New" panose="02070309020205020404" pitchFamily="49" charset="0"/>
                <a:cs typeface="Courier New" panose="02070309020205020404" pitchFamily="49" charset="0"/>
              </a:rPr>
              <a:t>##FORMAT=&lt;ID=</a:t>
            </a:r>
            <a:r>
              <a:rPr lang="en-GB" sz="1000" dirty="0" err="1">
                <a:latin typeface="Courier New" panose="02070309020205020404" pitchFamily="49" charset="0"/>
                <a:cs typeface="Courier New" panose="02070309020205020404" pitchFamily="49" charset="0"/>
              </a:rPr>
              <a:t>GT,Number</a:t>
            </a:r>
            <a:r>
              <a:rPr lang="en-GB" sz="1000" dirty="0">
                <a:latin typeface="Courier New" panose="02070309020205020404" pitchFamily="49" charset="0"/>
                <a:cs typeface="Courier New" panose="02070309020205020404" pitchFamily="49" charset="0"/>
              </a:rPr>
              <a:t>=1,Type=</a:t>
            </a:r>
            <a:r>
              <a:rPr lang="en-GB" sz="1000" dirty="0" err="1">
                <a:latin typeface="Courier New" panose="02070309020205020404" pitchFamily="49" charset="0"/>
                <a:cs typeface="Courier New" panose="02070309020205020404" pitchFamily="49" charset="0"/>
              </a:rPr>
              <a:t>String,Description</a:t>
            </a:r>
            <a:r>
              <a:rPr lang="en-GB" sz="1000" dirty="0">
                <a:latin typeface="Courier New" panose="02070309020205020404" pitchFamily="49" charset="0"/>
                <a:cs typeface="Courier New" panose="02070309020205020404" pitchFamily="49" charset="0"/>
              </a:rPr>
              <a:t>="Genotype"&gt;</a:t>
            </a:r>
          </a:p>
          <a:p>
            <a:r>
              <a:rPr lang="en-GB" sz="1000" dirty="0">
                <a:latin typeface="Courier New" panose="02070309020205020404" pitchFamily="49" charset="0"/>
                <a:cs typeface="Courier New" panose="02070309020205020404" pitchFamily="49" charset="0"/>
              </a:rPr>
              <a:t>##INFO=&lt;ID=</a:t>
            </a:r>
            <a:r>
              <a:rPr lang="en-GB" sz="1000" dirty="0" err="1">
                <a:latin typeface="Courier New" panose="02070309020205020404" pitchFamily="49" charset="0"/>
                <a:cs typeface="Courier New" panose="02070309020205020404" pitchFamily="49" charset="0"/>
              </a:rPr>
              <a:t>AC,Number</a:t>
            </a:r>
            <a:r>
              <a:rPr lang="en-GB" sz="1000" dirty="0">
                <a:latin typeface="Courier New" panose="02070309020205020404" pitchFamily="49" charset="0"/>
                <a:cs typeface="Courier New" panose="02070309020205020404" pitchFamily="49" charset="0"/>
              </a:rPr>
              <a:t>=</a:t>
            </a:r>
            <a:r>
              <a:rPr lang="en-GB" sz="1000" dirty="0" err="1">
                <a:latin typeface="Courier New" panose="02070309020205020404" pitchFamily="49" charset="0"/>
                <a:cs typeface="Courier New" panose="02070309020205020404" pitchFamily="49" charset="0"/>
              </a:rPr>
              <a:t>A,Type</a:t>
            </a:r>
            <a:r>
              <a:rPr lang="en-GB" sz="1000" dirty="0">
                <a:latin typeface="Courier New" panose="02070309020205020404" pitchFamily="49" charset="0"/>
                <a:cs typeface="Courier New" panose="02070309020205020404" pitchFamily="49" charset="0"/>
              </a:rPr>
              <a:t>=</a:t>
            </a:r>
            <a:r>
              <a:rPr lang="en-GB" sz="1000" dirty="0" err="1">
                <a:latin typeface="Courier New" panose="02070309020205020404" pitchFamily="49" charset="0"/>
                <a:cs typeface="Courier New" panose="02070309020205020404" pitchFamily="49" charset="0"/>
              </a:rPr>
              <a:t>Integer,Description</a:t>
            </a:r>
            <a:r>
              <a:rPr lang="en-GB" sz="1000" dirty="0">
                <a:latin typeface="Courier New" panose="02070309020205020404" pitchFamily="49" charset="0"/>
                <a:cs typeface="Courier New" panose="02070309020205020404" pitchFamily="49" charset="0"/>
              </a:rPr>
              <a:t>="Allele count in genotypes, for each ALT allele, in the same order as listed"&gt;</a:t>
            </a:r>
          </a:p>
          <a:p>
            <a:r>
              <a:rPr lang="en-GB" sz="1000" dirty="0">
                <a:latin typeface="Courier New" panose="02070309020205020404" pitchFamily="49" charset="0"/>
                <a:cs typeface="Courier New" panose="02070309020205020404" pitchFamily="49" charset="0"/>
              </a:rPr>
              <a:t>##INFO=&lt;ID=</a:t>
            </a:r>
            <a:r>
              <a:rPr lang="en-GB" sz="1000" dirty="0" err="1">
                <a:latin typeface="Courier New" panose="02070309020205020404" pitchFamily="49" charset="0"/>
                <a:cs typeface="Courier New" panose="02070309020205020404" pitchFamily="49" charset="0"/>
              </a:rPr>
              <a:t>AF,Number</a:t>
            </a:r>
            <a:r>
              <a:rPr lang="en-GB" sz="1000" dirty="0">
                <a:latin typeface="Courier New" panose="02070309020205020404" pitchFamily="49" charset="0"/>
                <a:cs typeface="Courier New" panose="02070309020205020404" pitchFamily="49" charset="0"/>
              </a:rPr>
              <a:t>=</a:t>
            </a:r>
            <a:r>
              <a:rPr lang="en-GB" sz="1000" dirty="0" err="1">
                <a:latin typeface="Courier New" panose="02070309020205020404" pitchFamily="49" charset="0"/>
                <a:cs typeface="Courier New" panose="02070309020205020404" pitchFamily="49" charset="0"/>
              </a:rPr>
              <a:t>A,Type</a:t>
            </a:r>
            <a:r>
              <a:rPr lang="en-GB" sz="1000" dirty="0">
                <a:latin typeface="Courier New" panose="02070309020205020404" pitchFamily="49" charset="0"/>
                <a:cs typeface="Courier New" panose="02070309020205020404" pitchFamily="49" charset="0"/>
              </a:rPr>
              <a:t>=</a:t>
            </a:r>
            <a:r>
              <a:rPr lang="en-GB" sz="1000" dirty="0" err="1">
                <a:latin typeface="Courier New" panose="02070309020205020404" pitchFamily="49" charset="0"/>
                <a:cs typeface="Courier New" panose="02070309020205020404" pitchFamily="49" charset="0"/>
              </a:rPr>
              <a:t>Float,Description</a:t>
            </a:r>
            <a:r>
              <a:rPr lang="en-GB" sz="1000" dirty="0">
                <a:latin typeface="Courier New" panose="02070309020205020404" pitchFamily="49" charset="0"/>
                <a:cs typeface="Courier New" panose="02070309020205020404" pitchFamily="49" charset="0"/>
              </a:rPr>
              <a:t>="Allele Frequency, for each ALT allele, in the same order as listed"&gt;</a:t>
            </a:r>
          </a:p>
          <a:p>
            <a:r>
              <a:rPr lang="en-GB" sz="1000" dirty="0">
                <a:latin typeface="Courier New" panose="02070309020205020404" pitchFamily="49" charset="0"/>
                <a:cs typeface="Courier New" panose="02070309020205020404" pitchFamily="49" charset="0"/>
              </a:rPr>
              <a:t>##INFO=&lt;ID=</a:t>
            </a:r>
            <a:r>
              <a:rPr lang="en-GB" sz="1000" dirty="0" err="1">
                <a:latin typeface="Courier New" panose="02070309020205020404" pitchFamily="49" charset="0"/>
                <a:cs typeface="Courier New" panose="02070309020205020404" pitchFamily="49" charset="0"/>
              </a:rPr>
              <a:t>AN,Number</a:t>
            </a:r>
            <a:r>
              <a:rPr lang="en-GB" sz="1000" dirty="0">
                <a:latin typeface="Courier New" panose="02070309020205020404" pitchFamily="49" charset="0"/>
                <a:cs typeface="Courier New" panose="02070309020205020404" pitchFamily="49" charset="0"/>
              </a:rPr>
              <a:t>=1,Type=</a:t>
            </a:r>
            <a:r>
              <a:rPr lang="en-GB" sz="1000" dirty="0" err="1">
                <a:latin typeface="Courier New" panose="02070309020205020404" pitchFamily="49" charset="0"/>
                <a:cs typeface="Courier New" panose="02070309020205020404" pitchFamily="49" charset="0"/>
              </a:rPr>
              <a:t>Integer,Description</a:t>
            </a:r>
            <a:r>
              <a:rPr lang="en-GB" sz="1000" dirty="0">
                <a:latin typeface="Courier New" panose="02070309020205020404" pitchFamily="49" charset="0"/>
                <a:cs typeface="Courier New" panose="02070309020205020404" pitchFamily="49" charset="0"/>
              </a:rPr>
              <a:t>="Total number of alleles in called genotypes"&gt;</a:t>
            </a:r>
          </a:p>
          <a:p>
            <a:r>
              <a:rPr lang="en-GB" sz="1000" dirty="0">
                <a:latin typeface="Courier New" panose="02070309020205020404" pitchFamily="49" charset="0"/>
                <a:cs typeface="Courier New" panose="02070309020205020404" pitchFamily="49" charset="0"/>
              </a:rPr>
              <a:t>##contig=&lt;ID=2,length=243199373&gt;</a:t>
            </a:r>
          </a:p>
          <a:p>
            <a:r>
              <a:rPr lang="en-GB" sz="1000" dirty="0">
                <a:latin typeface="Courier New" panose="02070309020205020404" pitchFamily="49" charset="0"/>
                <a:cs typeface="Courier New" panose="02070309020205020404" pitchFamily="49" charset="0"/>
              </a:rPr>
              <a:t>##source=</a:t>
            </a:r>
            <a:r>
              <a:rPr lang="en-GB" sz="1000" dirty="0" err="1">
                <a:latin typeface="Courier New" panose="02070309020205020404" pitchFamily="49" charset="0"/>
                <a:cs typeface="Courier New" panose="02070309020205020404" pitchFamily="49" charset="0"/>
              </a:rPr>
              <a:t>CombineGVCFs</a:t>
            </a:r>
            <a:endParaRPr lang="en-GB" sz="1000" dirty="0">
              <a:latin typeface="Courier New" panose="02070309020205020404" pitchFamily="49" charset="0"/>
              <a:cs typeface="Courier New" panose="02070309020205020404" pitchFamily="49" charset="0"/>
            </a:endParaRPr>
          </a:p>
          <a:p>
            <a:r>
              <a:rPr lang="en-GB" sz="1000" dirty="0">
                <a:latin typeface="Courier New" panose="02070309020205020404" pitchFamily="49" charset="0"/>
                <a:cs typeface="Courier New" panose="02070309020205020404" pitchFamily="49" charset="0"/>
              </a:rPr>
              <a:t>##source=</a:t>
            </a:r>
            <a:r>
              <a:rPr lang="en-GB" sz="1000" dirty="0" err="1">
                <a:latin typeface="Courier New" panose="02070309020205020404" pitchFamily="49" charset="0"/>
                <a:cs typeface="Courier New" panose="02070309020205020404" pitchFamily="49" charset="0"/>
              </a:rPr>
              <a:t>GenotypeGVCFs</a:t>
            </a:r>
            <a:endParaRPr lang="en-GB" sz="1000" dirty="0">
              <a:latin typeface="Courier New" panose="02070309020205020404" pitchFamily="49" charset="0"/>
              <a:cs typeface="Courier New" panose="02070309020205020404" pitchFamily="49" charset="0"/>
            </a:endParaRPr>
          </a:p>
          <a:p>
            <a:r>
              <a:rPr lang="en-GB" sz="1000" dirty="0">
                <a:latin typeface="Courier New" panose="02070309020205020404" pitchFamily="49" charset="0"/>
                <a:cs typeface="Courier New" panose="02070309020205020404" pitchFamily="49" charset="0"/>
              </a:rPr>
              <a:t>##source=</a:t>
            </a:r>
            <a:r>
              <a:rPr lang="en-GB" sz="1000" dirty="0" err="1">
                <a:latin typeface="Courier New" panose="02070309020205020404" pitchFamily="49" charset="0"/>
                <a:cs typeface="Courier New" panose="02070309020205020404" pitchFamily="49" charset="0"/>
              </a:rPr>
              <a:t>HaplotypeCaller</a:t>
            </a:r>
            <a:endParaRPr lang="en-GB" sz="1000" dirty="0">
              <a:latin typeface="Courier New" panose="02070309020205020404" pitchFamily="49" charset="0"/>
              <a:cs typeface="Courier New" panose="02070309020205020404" pitchFamily="49" charset="0"/>
            </a:endParaRPr>
          </a:p>
          <a:p>
            <a:r>
              <a:rPr lang="en-GB" sz="1000" dirty="0">
                <a:latin typeface="Courier New" panose="02070309020205020404" pitchFamily="49" charset="0"/>
                <a:cs typeface="Courier New" panose="02070309020205020404" pitchFamily="49" charset="0"/>
              </a:rPr>
              <a:t>#CHROM  POS     	ID      REF     ALT     QUAL    FILTER  	INFO    	   FORMAT  	HG00097 	HG00100 	HG00101</a:t>
            </a:r>
          </a:p>
          <a:p>
            <a:r>
              <a:rPr lang="en-GB" sz="1000" dirty="0">
                <a:latin typeface="Courier New" panose="02070309020205020404" pitchFamily="49" charset="0"/>
                <a:cs typeface="Courier New" panose="02070309020205020404" pitchFamily="49" charset="0"/>
              </a:rPr>
              <a:t>2       136045826       .       G       A       167.26  .       AC=1;AF=0.167;AN=6	  GT:AD:DP	0/0:8,0:8	0/0:13,0:13	0/1:1,5:6</a:t>
            </a:r>
          </a:p>
          <a:p>
            <a:r>
              <a:rPr lang="en-GB" sz="1000" dirty="0">
                <a:latin typeface="Courier New" panose="02070309020205020404" pitchFamily="49" charset="0"/>
                <a:cs typeface="Courier New" panose="02070309020205020404" pitchFamily="49" charset="0"/>
              </a:rPr>
              <a:t>2       136046443       .       CGT     C       129.27  .       AC=3;AF=0.500;AN=6	  GT:AD:DP	0/0:8,0:8	0/1:3,1:4	1/1:0,4:4</a:t>
            </a:r>
          </a:p>
          <a:p>
            <a:r>
              <a:rPr lang="en-GB" sz="1000" dirty="0">
                <a:latin typeface="Courier New" panose="02070309020205020404" pitchFamily="49" charset="0"/>
                <a:cs typeface="Courier New" panose="02070309020205020404" pitchFamily="49" charset="0"/>
              </a:rPr>
              <a:t>2       136047387       .       T       C       186.27  .       AC=1;AF=0.167;AN=6	  GT:AD:DP	0/0:6,0:6	0/0:16,0:16	0/1:4,6:10</a:t>
            </a:r>
          </a:p>
          <a:p>
            <a:r>
              <a:rPr lang="en-GB" sz="1000" dirty="0">
                <a:latin typeface="Courier New" panose="02070309020205020404" pitchFamily="49" charset="0"/>
                <a:cs typeface="Courier New" panose="02070309020205020404" pitchFamily="49" charset="0"/>
              </a:rPr>
              <a:t>2       136048649       .       C       G       127.26  .       AC=1;AF=0.167;AN=6	  GT:AD:DP	0/0:13,0:13	0/0:9,0:9	0/1:1,4:5</a:t>
            </a:r>
          </a:p>
          <a:p>
            <a:r>
              <a:rPr lang="en-GB" sz="1000" dirty="0">
                <a:latin typeface="Courier New" panose="02070309020205020404" pitchFamily="49" charset="0"/>
                <a:cs typeface="Courier New" panose="02070309020205020404" pitchFamily="49" charset="0"/>
              </a:rPr>
              <a:t>2       136052318       .       C       T       107.26  .       AC=1;AF=0.167;AN=6	  GT:AD:DP	0/0:7,0:7	0/0:13,0:13	0/1:3,3:6</a:t>
            </a:r>
          </a:p>
        </p:txBody>
      </p:sp>
      <p:sp>
        <p:nvSpPr>
          <p:cNvPr id="4" name="Ned 3">
            <a:extLst>
              <a:ext uri="{FF2B5EF4-FFF2-40B4-BE49-F238E27FC236}">
                <a16:creationId xmlns:a16="http://schemas.microsoft.com/office/drawing/2014/main" id="{C2B36481-F83D-BC46-B39C-0CD0C9F2F8BA}"/>
              </a:ext>
            </a:extLst>
          </p:cNvPr>
          <p:cNvSpPr/>
          <p:nvPr/>
        </p:nvSpPr>
        <p:spPr>
          <a:xfrm>
            <a:off x="8157140" y="3709522"/>
            <a:ext cx="312234" cy="256478"/>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6" name="Ned 5">
            <a:extLst>
              <a:ext uri="{FF2B5EF4-FFF2-40B4-BE49-F238E27FC236}">
                <a16:creationId xmlns:a16="http://schemas.microsoft.com/office/drawing/2014/main" id="{52BB0DAA-6A91-814A-A69D-CEB2F452F96D}"/>
              </a:ext>
            </a:extLst>
          </p:cNvPr>
          <p:cNvSpPr/>
          <p:nvPr/>
        </p:nvSpPr>
        <p:spPr>
          <a:xfrm>
            <a:off x="9000889" y="3715098"/>
            <a:ext cx="312234" cy="256478"/>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7" name="Ned 6">
            <a:extLst>
              <a:ext uri="{FF2B5EF4-FFF2-40B4-BE49-F238E27FC236}">
                <a16:creationId xmlns:a16="http://schemas.microsoft.com/office/drawing/2014/main" id="{011E54F6-337B-484E-BFA1-D436DE8EF706}"/>
              </a:ext>
            </a:extLst>
          </p:cNvPr>
          <p:cNvSpPr/>
          <p:nvPr/>
        </p:nvSpPr>
        <p:spPr>
          <a:xfrm>
            <a:off x="9896863" y="3715098"/>
            <a:ext cx="312234" cy="256478"/>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5714160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marL="0" indent="0">
              <a:buNone/>
            </a:pPr>
            <a:r>
              <a:rPr lang="en-US" dirty="0"/>
              <a:t>Today:</a:t>
            </a:r>
          </a:p>
          <a:p>
            <a:pPr>
              <a:buFont typeface="Wingdings" charset="2"/>
              <a:buChar char="§"/>
            </a:pPr>
            <a:r>
              <a:rPr lang="en-US" dirty="0"/>
              <a:t>Basic variant calling workflow for one sample</a:t>
            </a:r>
          </a:p>
          <a:p>
            <a:pPr>
              <a:buFont typeface="Wingdings" charset="2"/>
              <a:buChar char="§"/>
            </a:pPr>
            <a:r>
              <a:rPr lang="en-US" dirty="0"/>
              <a:t>Extend to multiple samples</a:t>
            </a:r>
          </a:p>
          <a:p>
            <a:pPr>
              <a:buFont typeface="Wingdings" charset="2"/>
              <a:buChar char="§"/>
            </a:pPr>
            <a:endParaRPr lang="en-US" dirty="0"/>
          </a:p>
          <a:p>
            <a:pPr>
              <a:buFont typeface="Wingdings" charset="2"/>
              <a:buChar char="§"/>
            </a:pPr>
            <a:endParaRPr lang="en-US" dirty="0"/>
          </a:p>
          <a:p>
            <a:pPr marL="0" indent="0">
              <a:buNone/>
            </a:pPr>
            <a:r>
              <a:rPr lang="en-US" dirty="0"/>
              <a:t>Tomorrow:</a:t>
            </a:r>
          </a:p>
          <a:p>
            <a:pPr>
              <a:buFont typeface="Wingdings" charset="2"/>
              <a:buChar char="§"/>
            </a:pPr>
            <a:r>
              <a:rPr lang="en-US" dirty="0"/>
              <a:t>GATK’s Best practices</a:t>
            </a:r>
          </a:p>
          <a:p>
            <a:pPr>
              <a:buFont typeface="Wingdings" charset="2"/>
              <a:buChar char="§"/>
            </a:pPr>
            <a:endParaRPr lang="en-US" dirty="0"/>
          </a:p>
        </p:txBody>
      </p:sp>
      <p:sp>
        <p:nvSpPr>
          <p:cNvPr id="3" name="Title 2"/>
          <p:cNvSpPr>
            <a:spLocks noGrp="1"/>
          </p:cNvSpPr>
          <p:nvPr>
            <p:ph type="title"/>
          </p:nvPr>
        </p:nvSpPr>
        <p:spPr/>
        <p:txBody>
          <a:bodyPr>
            <a:normAutofit/>
          </a:bodyPr>
          <a:lstStyle/>
          <a:p>
            <a:r>
              <a:rPr lang="en-US" dirty="0"/>
              <a:t>Overview</a:t>
            </a:r>
          </a:p>
        </p:txBody>
      </p:sp>
    </p:spTree>
    <p:extLst>
      <p:ext uri="{BB962C8B-B14F-4D97-AF65-F5344CB8AC3E}">
        <p14:creationId xmlns:p14="http://schemas.microsoft.com/office/powerpoint/2010/main" val="1136875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ubrik 8">
            <a:extLst>
              <a:ext uri="{FF2B5EF4-FFF2-40B4-BE49-F238E27FC236}">
                <a16:creationId xmlns:a16="http://schemas.microsoft.com/office/drawing/2014/main" id="{9F31AE00-5B62-8F44-A009-83C5B34063F6}"/>
              </a:ext>
            </a:extLst>
          </p:cNvPr>
          <p:cNvSpPr>
            <a:spLocks noGrp="1"/>
          </p:cNvSpPr>
          <p:nvPr>
            <p:ph type="title"/>
          </p:nvPr>
        </p:nvSpPr>
        <p:spPr/>
        <p:txBody>
          <a:bodyPr/>
          <a:lstStyle/>
          <a:p>
            <a:pPr algn="l"/>
            <a:r>
              <a:rPr lang="sv-SE" dirty="0" err="1"/>
              <a:t>Today’s</a:t>
            </a:r>
            <a:r>
              <a:rPr lang="sv-SE" dirty="0"/>
              <a:t> </a:t>
            </a:r>
            <a:r>
              <a:rPr lang="sv-SE" dirty="0" err="1"/>
              <a:t>lab</a:t>
            </a:r>
            <a:endParaRPr lang="en-GB" dirty="0"/>
          </a:p>
        </p:txBody>
      </p:sp>
    </p:spTree>
    <p:extLst>
      <p:ext uri="{BB962C8B-B14F-4D97-AF65-F5344CB8AC3E}">
        <p14:creationId xmlns:p14="http://schemas.microsoft.com/office/powerpoint/2010/main" val="318095093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52C951E5-DEC6-A348-B50C-9306DA7695D7}"/>
              </a:ext>
            </a:extLst>
          </p:cNvPr>
          <p:cNvSpPr>
            <a:spLocks noGrp="1"/>
          </p:cNvSpPr>
          <p:nvPr>
            <p:ph type="title"/>
          </p:nvPr>
        </p:nvSpPr>
        <p:spPr/>
        <p:txBody>
          <a:bodyPr>
            <a:normAutofit/>
          </a:bodyPr>
          <a:lstStyle/>
          <a:p>
            <a:r>
              <a:rPr lang="en-GB" dirty="0"/>
              <a:t>1000 Genomes data</a:t>
            </a:r>
          </a:p>
        </p:txBody>
      </p:sp>
      <p:pic>
        <p:nvPicPr>
          <p:cNvPr id="9" name="Bildobjekt 8">
            <a:extLst>
              <a:ext uri="{FF2B5EF4-FFF2-40B4-BE49-F238E27FC236}">
                <a16:creationId xmlns:a16="http://schemas.microsoft.com/office/drawing/2014/main" id="{16AE5205-B983-E84C-9646-963C41E2F430}"/>
              </a:ext>
            </a:extLst>
          </p:cNvPr>
          <p:cNvPicPr>
            <a:picLocks noChangeAspect="1"/>
          </p:cNvPicPr>
          <p:nvPr/>
        </p:nvPicPr>
        <p:blipFill>
          <a:blip r:embed="rId3"/>
          <a:stretch>
            <a:fillRect/>
          </a:stretch>
        </p:blipFill>
        <p:spPr>
          <a:xfrm>
            <a:off x="1651937" y="2091932"/>
            <a:ext cx="3061089" cy="3962323"/>
          </a:xfrm>
          <a:prstGeom prst="rect">
            <a:avLst/>
          </a:prstGeom>
        </p:spPr>
      </p:pic>
      <p:sp>
        <p:nvSpPr>
          <p:cNvPr id="10" name="textruta 9">
            <a:extLst>
              <a:ext uri="{FF2B5EF4-FFF2-40B4-BE49-F238E27FC236}">
                <a16:creationId xmlns:a16="http://schemas.microsoft.com/office/drawing/2014/main" id="{47438BE1-86E0-9744-9A0A-574A33F2E456}"/>
              </a:ext>
            </a:extLst>
          </p:cNvPr>
          <p:cNvSpPr txBox="1"/>
          <p:nvPr/>
        </p:nvSpPr>
        <p:spPr>
          <a:xfrm>
            <a:off x="4795100" y="2200468"/>
            <a:ext cx="5872900" cy="2954655"/>
          </a:xfrm>
          <a:prstGeom prst="rect">
            <a:avLst/>
          </a:prstGeom>
          <a:noFill/>
        </p:spPr>
        <p:txBody>
          <a:bodyPr wrap="square" rtlCol="0">
            <a:spAutoFit/>
          </a:bodyPr>
          <a:lstStyle/>
          <a:p>
            <a:pPr marL="342900" indent="-342900">
              <a:buFont typeface="Arial" panose="020B0604020202020204" pitchFamily="34" charset="0"/>
              <a:buChar char="•"/>
            </a:pPr>
            <a:r>
              <a:rPr lang="en-GB" sz="2400" dirty="0"/>
              <a:t>Low coverage WGS data </a:t>
            </a:r>
          </a:p>
          <a:p>
            <a:pPr marL="342900" indent="-342900">
              <a:buFont typeface="Arial" panose="020B0604020202020204" pitchFamily="34" charset="0"/>
              <a:buChar char="•"/>
            </a:pPr>
            <a:r>
              <a:rPr lang="en-GB" sz="2400" dirty="0"/>
              <a:t>3 samples</a:t>
            </a:r>
          </a:p>
          <a:p>
            <a:pPr marL="342900" indent="-342900">
              <a:buFont typeface="Arial" panose="020B0604020202020204" pitchFamily="34" charset="0"/>
              <a:buChar char="•"/>
            </a:pPr>
            <a:r>
              <a:rPr lang="en-GB" sz="2400" dirty="0"/>
              <a:t>Small region on chromosome 2</a:t>
            </a:r>
          </a:p>
          <a:p>
            <a:pPr marL="285750" indent="-285750">
              <a:buFont typeface="Arial" panose="020B0604020202020204" pitchFamily="34" charset="0"/>
              <a:buChar char="•"/>
            </a:pPr>
            <a:endParaRPr lang="en-GB" sz="2400" dirty="0"/>
          </a:p>
          <a:p>
            <a:r>
              <a:rPr lang="en-GB" sz="2400" dirty="0"/>
              <a:t>About the samples: </a:t>
            </a:r>
          </a:p>
          <a:p>
            <a:r>
              <a:rPr lang="en-GB" sz="2400" dirty="0"/>
              <a:t>https://</a:t>
            </a:r>
            <a:r>
              <a:rPr lang="en-GB" sz="2400" dirty="0" err="1"/>
              <a:t>www.internationalgenome.org</a:t>
            </a:r>
            <a:r>
              <a:rPr lang="en-GB" sz="2400" dirty="0"/>
              <a:t>/data-portal/sample</a:t>
            </a:r>
          </a:p>
          <a:p>
            <a:endParaRPr lang="en-GB" dirty="0"/>
          </a:p>
        </p:txBody>
      </p:sp>
    </p:spTree>
    <p:extLst>
      <p:ext uri="{BB962C8B-B14F-4D97-AF65-F5344CB8AC3E}">
        <p14:creationId xmlns:p14="http://schemas.microsoft.com/office/powerpoint/2010/main" val="28073426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D6F4704D-5358-1447-BE4E-27AA153F4B0E}"/>
              </a:ext>
            </a:extLst>
          </p:cNvPr>
          <p:cNvSpPr>
            <a:spLocks noGrp="1"/>
          </p:cNvSpPr>
          <p:nvPr>
            <p:ph type="title"/>
          </p:nvPr>
        </p:nvSpPr>
        <p:spPr/>
        <p:txBody>
          <a:bodyPr>
            <a:normAutofit fontScale="90000"/>
          </a:bodyPr>
          <a:lstStyle/>
          <a:p>
            <a:r>
              <a:rPr lang="en-US" dirty="0"/>
              <a:t>The Lactase enzyme</a:t>
            </a:r>
            <a:br>
              <a:rPr lang="en-US" dirty="0"/>
            </a:br>
            <a:endParaRPr lang="en-GB" dirty="0"/>
          </a:p>
        </p:txBody>
      </p:sp>
      <p:pic>
        <p:nvPicPr>
          <p:cNvPr id="5" name="Picture 3" descr="lactase.png">
            <a:extLst>
              <a:ext uri="{FF2B5EF4-FFF2-40B4-BE49-F238E27FC236}">
                <a16:creationId xmlns:a16="http://schemas.microsoft.com/office/drawing/2014/main" id="{9C4F5BCD-36AC-5741-AA09-BB656D048A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6099" y="1624541"/>
            <a:ext cx="8079801" cy="3012808"/>
          </a:xfrm>
          <a:prstGeom prst="rect">
            <a:avLst/>
          </a:prstGeom>
        </p:spPr>
      </p:pic>
      <p:sp>
        <p:nvSpPr>
          <p:cNvPr id="3" name="textruta 2">
            <a:extLst>
              <a:ext uri="{FF2B5EF4-FFF2-40B4-BE49-F238E27FC236}">
                <a16:creationId xmlns:a16="http://schemas.microsoft.com/office/drawing/2014/main" id="{9DC2A1BF-2030-7E45-8DD8-B2D0BB9563D5}"/>
              </a:ext>
            </a:extLst>
          </p:cNvPr>
          <p:cNvSpPr txBox="1"/>
          <p:nvPr/>
        </p:nvSpPr>
        <p:spPr>
          <a:xfrm>
            <a:off x="2056098" y="4893391"/>
            <a:ext cx="8143510" cy="1477328"/>
          </a:xfrm>
          <a:prstGeom prst="rect">
            <a:avLst/>
          </a:prstGeom>
          <a:noFill/>
        </p:spPr>
        <p:txBody>
          <a:bodyPr wrap="square" rtlCol="0">
            <a:spAutoFit/>
          </a:bodyPr>
          <a:lstStyle/>
          <a:p>
            <a:pPr marL="285750" indent="-285750">
              <a:buFont typeface="Arial" panose="020B0604020202020204" pitchFamily="34" charset="0"/>
              <a:buChar char="•"/>
            </a:pPr>
            <a:r>
              <a:rPr lang="en-GB" dirty="0"/>
              <a:t>All mammals produce lactase as infants </a:t>
            </a:r>
          </a:p>
          <a:p>
            <a:pPr marL="285750" indent="-285750">
              <a:buFont typeface="Arial" panose="020B0604020202020204" pitchFamily="34" charset="0"/>
              <a:buChar char="•"/>
            </a:pPr>
            <a:r>
              <a:rPr lang="en-GB" dirty="0"/>
              <a:t>Some human produce lactase in adulthood </a:t>
            </a:r>
          </a:p>
          <a:p>
            <a:pPr marL="285750" indent="-285750">
              <a:buFont typeface="Arial" panose="020B0604020202020204" pitchFamily="34" charset="0"/>
              <a:buChar char="•"/>
            </a:pPr>
            <a:r>
              <a:rPr lang="en-GB" dirty="0"/>
              <a:t>Genetic variation upstream of the </a:t>
            </a:r>
            <a:r>
              <a:rPr lang="en-GB" i="1" dirty="0"/>
              <a:t>LCT</a:t>
            </a:r>
            <a:r>
              <a:rPr lang="en-GB" dirty="0"/>
              <a:t> gene cause the lactase persistent phenotype (lactose tolerance)</a:t>
            </a:r>
            <a:br>
              <a:rPr lang="en-GB" dirty="0"/>
            </a:br>
            <a:endParaRPr lang="en-GB" dirty="0"/>
          </a:p>
        </p:txBody>
      </p:sp>
    </p:spTree>
    <p:extLst>
      <p:ext uri="{BB962C8B-B14F-4D97-AF65-F5344CB8AC3E}">
        <p14:creationId xmlns:p14="http://schemas.microsoft.com/office/powerpoint/2010/main" val="295957156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D6F4704D-5358-1447-BE4E-27AA153F4B0E}"/>
              </a:ext>
            </a:extLst>
          </p:cNvPr>
          <p:cNvSpPr>
            <a:spLocks noGrp="1"/>
          </p:cNvSpPr>
          <p:nvPr>
            <p:ph type="title"/>
          </p:nvPr>
        </p:nvSpPr>
        <p:spPr/>
        <p:txBody>
          <a:bodyPr>
            <a:normAutofit fontScale="90000"/>
          </a:bodyPr>
          <a:lstStyle/>
          <a:p>
            <a:r>
              <a:rPr lang="en-US" dirty="0"/>
              <a:t>The Lactase enzyme</a:t>
            </a:r>
            <a:br>
              <a:rPr lang="en-US" dirty="0"/>
            </a:br>
            <a:endParaRPr lang="en-GB" dirty="0"/>
          </a:p>
        </p:txBody>
      </p:sp>
      <p:pic>
        <p:nvPicPr>
          <p:cNvPr id="4" name="Picture 3">
            <a:extLst>
              <a:ext uri="{FF2B5EF4-FFF2-40B4-BE49-F238E27FC236}">
                <a16:creationId xmlns:a16="http://schemas.microsoft.com/office/drawing/2014/main" id="{D351EBBA-3160-88E5-424F-7602BC35CE3D}"/>
              </a:ext>
            </a:extLst>
          </p:cNvPr>
          <p:cNvPicPr>
            <a:picLocks noChangeAspect="1"/>
          </p:cNvPicPr>
          <p:nvPr/>
        </p:nvPicPr>
        <p:blipFill>
          <a:blip r:embed="rId3"/>
          <a:stretch>
            <a:fillRect/>
          </a:stretch>
        </p:blipFill>
        <p:spPr>
          <a:xfrm>
            <a:off x="3308350" y="1317728"/>
            <a:ext cx="5575300" cy="5245100"/>
          </a:xfrm>
          <a:prstGeom prst="rect">
            <a:avLst/>
          </a:prstGeom>
        </p:spPr>
      </p:pic>
    </p:spTree>
    <p:extLst>
      <p:ext uri="{BB962C8B-B14F-4D97-AF65-F5344CB8AC3E}">
        <p14:creationId xmlns:p14="http://schemas.microsoft.com/office/powerpoint/2010/main" val="343896885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ubrik 20">
            <a:extLst>
              <a:ext uri="{FF2B5EF4-FFF2-40B4-BE49-F238E27FC236}">
                <a16:creationId xmlns:a16="http://schemas.microsoft.com/office/drawing/2014/main" id="{9BBC938D-DDB7-6047-A98A-5599F0B16E56}"/>
              </a:ext>
            </a:extLst>
          </p:cNvPr>
          <p:cNvSpPr>
            <a:spLocks noGrp="1"/>
          </p:cNvSpPr>
          <p:nvPr>
            <p:ph type="title"/>
          </p:nvPr>
        </p:nvSpPr>
        <p:spPr/>
        <p:txBody>
          <a:bodyPr>
            <a:normAutofit/>
          </a:bodyPr>
          <a:lstStyle/>
          <a:p>
            <a:r>
              <a:rPr lang="en-GB" dirty="0"/>
              <a:t>Part 1:</a:t>
            </a:r>
            <a:br>
              <a:rPr lang="en-GB" dirty="0"/>
            </a:br>
            <a:br>
              <a:rPr lang="en-GB" dirty="0"/>
            </a:br>
            <a:r>
              <a:rPr lang="en-GB" dirty="0"/>
              <a:t>Variant calling in one sample</a:t>
            </a:r>
            <a:br>
              <a:rPr lang="en-GB" dirty="0"/>
            </a:br>
            <a:endParaRPr lang="en-GB" dirty="0"/>
          </a:p>
        </p:txBody>
      </p:sp>
      <p:sp>
        <p:nvSpPr>
          <p:cNvPr id="3" name="Platshållare för text 2">
            <a:extLst>
              <a:ext uri="{FF2B5EF4-FFF2-40B4-BE49-F238E27FC236}">
                <a16:creationId xmlns:a16="http://schemas.microsoft.com/office/drawing/2014/main" id="{DDC717EC-3EB3-5449-8896-52995823E66C}"/>
              </a:ext>
            </a:extLst>
          </p:cNvPr>
          <p:cNvSpPr>
            <a:spLocks noGrp="1"/>
          </p:cNvSpPr>
          <p:nvPr>
            <p:ph type="body" idx="1"/>
          </p:nvPr>
        </p:nvSpPr>
        <p:spPr/>
        <p:txBody>
          <a:bodyPr/>
          <a:lstStyle/>
          <a:p>
            <a:endParaRPr lang="en-GB"/>
          </a:p>
        </p:txBody>
      </p:sp>
    </p:spTree>
    <p:extLst>
      <p:ext uri="{BB962C8B-B14F-4D97-AF65-F5344CB8AC3E}">
        <p14:creationId xmlns:p14="http://schemas.microsoft.com/office/powerpoint/2010/main" val="219418396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ubrik 2">
            <a:extLst>
              <a:ext uri="{FF2B5EF4-FFF2-40B4-BE49-F238E27FC236}">
                <a16:creationId xmlns:a16="http://schemas.microsoft.com/office/drawing/2014/main" id="{83E2D1A4-69E5-1F49-958B-E4C0E0C3C5ED}"/>
              </a:ext>
            </a:extLst>
          </p:cNvPr>
          <p:cNvSpPr>
            <a:spLocks noGrp="1"/>
          </p:cNvSpPr>
          <p:nvPr>
            <p:ph type="title"/>
          </p:nvPr>
        </p:nvSpPr>
        <p:spPr/>
        <p:txBody>
          <a:bodyPr/>
          <a:lstStyle/>
          <a:p>
            <a:r>
              <a:rPr lang="en-GB" sz="2800" dirty="0"/>
              <a:t>Basic variant calling in one sample</a:t>
            </a:r>
          </a:p>
        </p:txBody>
      </p:sp>
      <p:sp>
        <p:nvSpPr>
          <p:cNvPr id="5" name="TextBox 1">
            <a:extLst>
              <a:ext uri="{FF2B5EF4-FFF2-40B4-BE49-F238E27FC236}">
                <a16:creationId xmlns:a16="http://schemas.microsoft.com/office/drawing/2014/main" id="{D1DA30B9-3D97-4740-92F4-0BF227732986}"/>
              </a:ext>
            </a:extLst>
          </p:cNvPr>
          <p:cNvSpPr txBox="1"/>
          <p:nvPr/>
        </p:nvSpPr>
        <p:spPr>
          <a:xfrm>
            <a:off x="7913693" y="1922489"/>
            <a:ext cx="1210331" cy="369332"/>
          </a:xfrm>
          <a:prstGeom prst="rect">
            <a:avLst/>
          </a:prstGeom>
          <a:noFill/>
        </p:spPr>
        <p:txBody>
          <a:bodyPr wrap="none" rtlCol="0">
            <a:spAutoFit/>
          </a:bodyPr>
          <a:lstStyle/>
          <a:p>
            <a:r>
              <a:rPr lang="en-US" dirty="0"/>
              <a:t>FASTQ files</a:t>
            </a:r>
          </a:p>
        </p:txBody>
      </p:sp>
      <p:sp>
        <p:nvSpPr>
          <p:cNvPr id="6" name="TextBox 8">
            <a:extLst>
              <a:ext uri="{FF2B5EF4-FFF2-40B4-BE49-F238E27FC236}">
                <a16:creationId xmlns:a16="http://schemas.microsoft.com/office/drawing/2014/main" id="{11D7F9A8-88EB-5C43-84A1-9EBA9CDC03CE}"/>
              </a:ext>
            </a:extLst>
          </p:cNvPr>
          <p:cNvSpPr txBox="1"/>
          <p:nvPr/>
        </p:nvSpPr>
        <p:spPr>
          <a:xfrm>
            <a:off x="7913692" y="3968447"/>
            <a:ext cx="1072088" cy="369332"/>
          </a:xfrm>
          <a:prstGeom prst="rect">
            <a:avLst/>
          </a:prstGeom>
          <a:noFill/>
        </p:spPr>
        <p:txBody>
          <a:bodyPr wrap="none" rtlCol="0">
            <a:spAutoFit/>
          </a:bodyPr>
          <a:lstStyle/>
          <a:p>
            <a:r>
              <a:rPr lang="en-US" dirty="0"/>
              <a:t>BAM files</a:t>
            </a:r>
          </a:p>
        </p:txBody>
      </p:sp>
      <p:cxnSp>
        <p:nvCxnSpPr>
          <p:cNvPr id="7" name="Straight Connector 10">
            <a:extLst>
              <a:ext uri="{FF2B5EF4-FFF2-40B4-BE49-F238E27FC236}">
                <a16:creationId xmlns:a16="http://schemas.microsoft.com/office/drawing/2014/main" id="{1DE5D129-3F46-6240-9CCF-AAC9A8703E12}"/>
              </a:ext>
            </a:extLst>
          </p:cNvPr>
          <p:cNvCxnSpPr>
            <a:cxnSpLocks/>
          </p:cNvCxnSpPr>
          <p:nvPr/>
        </p:nvCxnSpPr>
        <p:spPr>
          <a:xfrm>
            <a:off x="7616670" y="1803843"/>
            <a:ext cx="0" cy="606627"/>
          </a:xfrm>
          <a:prstGeom prst="line">
            <a:avLst/>
          </a:prstGeom>
          <a:ln w="57150" cmpd="sng">
            <a:solidFill>
              <a:srgbClr val="89C000">
                <a:alpha val="20000"/>
              </a:srgbClr>
            </a:solidFill>
            <a:prstDash val="sysDash"/>
          </a:ln>
        </p:spPr>
        <p:style>
          <a:lnRef idx="2">
            <a:schemeClr val="accent1"/>
          </a:lnRef>
          <a:fillRef idx="0">
            <a:schemeClr val="accent1"/>
          </a:fillRef>
          <a:effectRef idx="1">
            <a:schemeClr val="accent1"/>
          </a:effectRef>
          <a:fontRef idx="minor">
            <a:schemeClr val="tx1"/>
          </a:fontRef>
        </p:style>
      </p:cxnSp>
      <p:cxnSp>
        <p:nvCxnSpPr>
          <p:cNvPr id="8" name="Straight Connector 12">
            <a:extLst>
              <a:ext uri="{FF2B5EF4-FFF2-40B4-BE49-F238E27FC236}">
                <a16:creationId xmlns:a16="http://schemas.microsoft.com/office/drawing/2014/main" id="{18146D47-A163-6649-916B-39B4486E5B1A}"/>
              </a:ext>
            </a:extLst>
          </p:cNvPr>
          <p:cNvCxnSpPr>
            <a:cxnSpLocks/>
          </p:cNvCxnSpPr>
          <p:nvPr/>
        </p:nvCxnSpPr>
        <p:spPr>
          <a:xfrm>
            <a:off x="7616670" y="3818609"/>
            <a:ext cx="0" cy="669008"/>
          </a:xfrm>
          <a:prstGeom prst="line">
            <a:avLst/>
          </a:prstGeom>
          <a:ln w="57150" cmpd="sng">
            <a:solidFill>
              <a:srgbClr val="89C000">
                <a:alpha val="20000"/>
              </a:srgbClr>
            </a:solidFill>
            <a:prstDash val="sysDash"/>
          </a:ln>
        </p:spPr>
        <p:style>
          <a:lnRef idx="2">
            <a:schemeClr val="accent1"/>
          </a:lnRef>
          <a:fillRef idx="0">
            <a:schemeClr val="accent1"/>
          </a:fillRef>
          <a:effectRef idx="1">
            <a:schemeClr val="accent1"/>
          </a:effectRef>
          <a:fontRef idx="minor">
            <a:schemeClr val="tx1"/>
          </a:fontRef>
        </p:style>
      </p:cxnSp>
      <p:cxnSp>
        <p:nvCxnSpPr>
          <p:cNvPr id="9" name="Straight Connector 21">
            <a:extLst>
              <a:ext uri="{FF2B5EF4-FFF2-40B4-BE49-F238E27FC236}">
                <a16:creationId xmlns:a16="http://schemas.microsoft.com/office/drawing/2014/main" id="{AA8D0F12-E572-D647-91A7-BF60A791D4CB}"/>
              </a:ext>
            </a:extLst>
          </p:cNvPr>
          <p:cNvCxnSpPr>
            <a:cxnSpLocks/>
          </p:cNvCxnSpPr>
          <p:nvPr/>
        </p:nvCxnSpPr>
        <p:spPr>
          <a:xfrm>
            <a:off x="7616670" y="5754417"/>
            <a:ext cx="0" cy="624545"/>
          </a:xfrm>
          <a:prstGeom prst="line">
            <a:avLst/>
          </a:prstGeom>
          <a:ln w="57150" cmpd="sng">
            <a:solidFill>
              <a:srgbClr val="89C000">
                <a:alpha val="20000"/>
              </a:srgbClr>
            </a:solidFill>
            <a:prstDash val="sysDash"/>
          </a:ln>
        </p:spPr>
        <p:style>
          <a:lnRef idx="2">
            <a:schemeClr val="accent1"/>
          </a:lnRef>
          <a:fillRef idx="0">
            <a:schemeClr val="accent1"/>
          </a:fillRef>
          <a:effectRef idx="1">
            <a:schemeClr val="accent1"/>
          </a:effectRef>
          <a:fontRef idx="minor">
            <a:schemeClr val="tx1"/>
          </a:fontRef>
        </p:style>
      </p:cxnSp>
      <p:sp>
        <p:nvSpPr>
          <p:cNvPr id="10" name="TextBox 25">
            <a:extLst>
              <a:ext uri="{FF2B5EF4-FFF2-40B4-BE49-F238E27FC236}">
                <a16:creationId xmlns:a16="http://schemas.microsoft.com/office/drawing/2014/main" id="{59822D1E-CE3F-6046-90B9-8B93E1815993}"/>
              </a:ext>
            </a:extLst>
          </p:cNvPr>
          <p:cNvSpPr txBox="1"/>
          <p:nvPr/>
        </p:nvSpPr>
        <p:spPr>
          <a:xfrm>
            <a:off x="7913692" y="5882022"/>
            <a:ext cx="977704" cy="369332"/>
          </a:xfrm>
          <a:prstGeom prst="rect">
            <a:avLst/>
          </a:prstGeom>
          <a:noFill/>
        </p:spPr>
        <p:txBody>
          <a:bodyPr wrap="none" rtlCol="0">
            <a:spAutoFit/>
          </a:bodyPr>
          <a:lstStyle/>
          <a:p>
            <a:r>
              <a:rPr lang="en-US" dirty="0"/>
              <a:t>VCF files</a:t>
            </a:r>
          </a:p>
        </p:txBody>
      </p:sp>
      <p:graphicFrame>
        <p:nvGraphicFramePr>
          <p:cNvPr id="14" name="Content Placeholder 3">
            <a:extLst>
              <a:ext uri="{FF2B5EF4-FFF2-40B4-BE49-F238E27FC236}">
                <a16:creationId xmlns:a16="http://schemas.microsoft.com/office/drawing/2014/main" id="{FFC7FE98-920F-4C40-A919-955099EEBA94}"/>
              </a:ext>
            </a:extLst>
          </p:cNvPr>
          <p:cNvGraphicFramePr>
            <a:graphicFrameLocks/>
          </p:cNvGraphicFramePr>
          <p:nvPr/>
        </p:nvGraphicFramePr>
        <p:xfrm>
          <a:off x="3596342" y="1617129"/>
          <a:ext cx="4650823" cy="48636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9718311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ubrik 20">
            <a:extLst>
              <a:ext uri="{FF2B5EF4-FFF2-40B4-BE49-F238E27FC236}">
                <a16:creationId xmlns:a16="http://schemas.microsoft.com/office/drawing/2014/main" id="{9BBC938D-DDB7-6047-A98A-5599F0B16E56}"/>
              </a:ext>
            </a:extLst>
          </p:cNvPr>
          <p:cNvSpPr>
            <a:spLocks noGrp="1"/>
          </p:cNvSpPr>
          <p:nvPr>
            <p:ph type="title"/>
          </p:nvPr>
        </p:nvSpPr>
        <p:spPr/>
        <p:txBody>
          <a:bodyPr>
            <a:normAutofit/>
          </a:bodyPr>
          <a:lstStyle/>
          <a:p>
            <a:r>
              <a:rPr lang="en-GB" dirty="0"/>
              <a:t>Part 2:</a:t>
            </a:r>
            <a:br>
              <a:rPr lang="en-GB" dirty="0"/>
            </a:br>
            <a:br>
              <a:rPr lang="en-GB" dirty="0"/>
            </a:br>
            <a:r>
              <a:rPr lang="en-GB" dirty="0"/>
              <a:t>Variant calling in cohort</a:t>
            </a:r>
            <a:br>
              <a:rPr lang="en-GB" dirty="0"/>
            </a:br>
            <a:endParaRPr lang="en-GB" dirty="0"/>
          </a:p>
        </p:txBody>
      </p:sp>
      <p:sp>
        <p:nvSpPr>
          <p:cNvPr id="3" name="Platshållare för text 2">
            <a:extLst>
              <a:ext uri="{FF2B5EF4-FFF2-40B4-BE49-F238E27FC236}">
                <a16:creationId xmlns:a16="http://schemas.microsoft.com/office/drawing/2014/main" id="{232196A4-37D3-EF4E-9C47-5E69865D19E6}"/>
              </a:ext>
            </a:extLst>
          </p:cNvPr>
          <p:cNvSpPr>
            <a:spLocks noGrp="1"/>
          </p:cNvSpPr>
          <p:nvPr>
            <p:ph type="body" idx="1"/>
          </p:nvPr>
        </p:nvSpPr>
        <p:spPr/>
        <p:txBody>
          <a:bodyPr/>
          <a:lstStyle/>
          <a:p>
            <a:endParaRPr lang="en-GB"/>
          </a:p>
        </p:txBody>
      </p:sp>
    </p:spTree>
    <p:extLst>
      <p:ext uri="{BB962C8B-B14F-4D97-AF65-F5344CB8AC3E}">
        <p14:creationId xmlns:p14="http://schemas.microsoft.com/office/powerpoint/2010/main" val="24514789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latshållare för bildnummer 3">
            <a:extLst>
              <a:ext uri="{FF2B5EF4-FFF2-40B4-BE49-F238E27FC236}">
                <a16:creationId xmlns:a16="http://schemas.microsoft.com/office/drawing/2014/main" id="{AFE6C19F-1C78-FD49-9E38-80E994DC31DE}"/>
              </a:ext>
            </a:extLst>
          </p:cNvPr>
          <p:cNvSpPr>
            <a:spLocks noGrp="1"/>
          </p:cNvSpPr>
          <p:nvPr>
            <p:ph type="sldNum" sz="quarter" idx="12"/>
          </p:nvPr>
        </p:nvSpPr>
        <p:spPr/>
        <p:txBody>
          <a:bodyPr/>
          <a:lstStyle/>
          <a:p>
            <a:fld id="{97DED537-10C4-8C40-8E87-51060FF45365}" type="slidenum">
              <a:rPr lang="sv-SE" smtClean="0"/>
              <a:pPr/>
              <a:t>37</a:t>
            </a:fld>
            <a:endParaRPr lang="sv-SE"/>
          </a:p>
        </p:txBody>
      </p:sp>
      <p:sp>
        <p:nvSpPr>
          <p:cNvPr id="2" name="Rubrik 1">
            <a:extLst>
              <a:ext uri="{FF2B5EF4-FFF2-40B4-BE49-F238E27FC236}">
                <a16:creationId xmlns:a16="http://schemas.microsoft.com/office/drawing/2014/main" id="{A918ADA8-9E99-6640-9BB3-96C1FD29AF7B}"/>
              </a:ext>
            </a:extLst>
          </p:cNvPr>
          <p:cNvSpPr>
            <a:spLocks noGrp="1"/>
          </p:cNvSpPr>
          <p:nvPr>
            <p:ph type="title"/>
          </p:nvPr>
        </p:nvSpPr>
        <p:spPr/>
        <p:txBody>
          <a:bodyPr/>
          <a:lstStyle/>
          <a:p>
            <a:r>
              <a:rPr lang="en-GB" sz="3200" dirty="0"/>
              <a:t>Joint variant calling workflow</a:t>
            </a:r>
          </a:p>
        </p:txBody>
      </p:sp>
      <p:pic>
        <p:nvPicPr>
          <p:cNvPr id="6" name="Bildobjekt 5">
            <a:extLst>
              <a:ext uri="{FF2B5EF4-FFF2-40B4-BE49-F238E27FC236}">
                <a16:creationId xmlns:a16="http://schemas.microsoft.com/office/drawing/2014/main" id="{39C54BB0-992B-E84C-A1DF-C2245B84AC94}"/>
              </a:ext>
            </a:extLst>
          </p:cNvPr>
          <p:cNvPicPr>
            <a:picLocks noChangeAspect="1"/>
          </p:cNvPicPr>
          <p:nvPr/>
        </p:nvPicPr>
        <p:blipFill>
          <a:blip r:embed="rId2"/>
          <a:stretch>
            <a:fillRect/>
          </a:stretch>
        </p:blipFill>
        <p:spPr>
          <a:xfrm>
            <a:off x="3218984" y="1576579"/>
            <a:ext cx="5396952" cy="5144897"/>
          </a:xfrm>
          <a:prstGeom prst="rect">
            <a:avLst/>
          </a:prstGeom>
        </p:spPr>
      </p:pic>
    </p:spTree>
    <p:extLst>
      <p:ext uri="{BB962C8B-B14F-4D97-AF65-F5344CB8AC3E}">
        <p14:creationId xmlns:p14="http://schemas.microsoft.com/office/powerpoint/2010/main" val="158765803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z="3600" dirty="0"/>
              <a:t>Workflow conventions</a:t>
            </a:r>
          </a:p>
        </p:txBody>
      </p:sp>
      <p:sp>
        <p:nvSpPr>
          <p:cNvPr id="10" name="Shape 571"/>
          <p:cNvSpPr txBox="1">
            <a:spLocks/>
          </p:cNvSpPr>
          <p:nvPr/>
        </p:nvSpPr>
        <p:spPr>
          <a:xfrm>
            <a:off x="2271011" y="1648893"/>
            <a:ext cx="6806842" cy="4405706"/>
          </a:xfrm>
          <a:prstGeom prst="rect">
            <a:avLst/>
          </a:prstGeom>
        </p:spPr>
        <p:txBody>
          <a:bodyPr vert="horz" lIns="0" tIns="0" rIns="0" bIns="0" rtlCol="0">
            <a:normAutofit/>
          </a:bodyPr>
          <a:lstStyle>
            <a:lvl1pPr marL="342900" indent="-342900" algn="l" defTabSz="457200" rtl="0" eaLnBrk="1" latinLnBrk="0" hangingPunct="1">
              <a:spcBef>
                <a:spcPct val="20000"/>
              </a:spcBef>
              <a:buFont typeface="Arial"/>
              <a:buChar char="•"/>
              <a:defRPr sz="2000" kern="1200">
                <a:solidFill>
                  <a:schemeClr val="tx1"/>
                </a:solidFill>
                <a:latin typeface="+mn-lt"/>
                <a:ea typeface="+mn-ea"/>
                <a:cs typeface="Arial"/>
              </a:defRPr>
            </a:lvl1pPr>
            <a:lvl2pPr marL="742950" indent="-285750" algn="l" defTabSz="457200" rtl="0" eaLnBrk="1" latinLnBrk="0" hangingPunct="1">
              <a:spcBef>
                <a:spcPct val="20000"/>
              </a:spcBef>
              <a:buFont typeface="Arial"/>
              <a:buChar char="–"/>
              <a:defRPr sz="2000" kern="1200">
                <a:solidFill>
                  <a:schemeClr val="tx1"/>
                </a:solidFill>
                <a:latin typeface="+mn-lt"/>
                <a:ea typeface="+mn-ea"/>
                <a:cs typeface="Arial"/>
              </a:defRPr>
            </a:lvl2pPr>
            <a:lvl3pPr marL="1143000" indent="-228600" algn="l" defTabSz="457200" rtl="0" eaLnBrk="1" latinLnBrk="0" hangingPunct="1">
              <a:spcBef>
                <a:spcPct val="20000"/>
              </a:spcBef>
              <a:buFont typeface="Arial"/>
              <a:buChar char="•"/>
              <a:defRPr sz="2000" kern="1200">
                <a:solidFill>
                  <a:schemeClr val="tx1"/>
                </a:solidFill>
                <a:latin typeface="+mn-lt"/>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defRPr sz="1800"/>
            </a:pPr>
            <a:endParaRPr lang="sv-SE" sz="2800" dirty="0"/>
          </a:p>
        </p:txBody>
      </p:sp>
      <p:sp>
        <p:nvSpPr>
          <p:cNvPr id="2" name="Content Placeholder 1">
            <a:extLst>
              <a:ext uri="{FF2B5EF4-FFF2-40B4-BE49-F238E27FC236}">
                <a16:creationId xmlns:a16="http://schemas.microsoft.com/office/drawing/2014/main" id="{FD9A5CE9-8067-C1F6-FBD1-03FDD9DAFBC6}"/>
              </a:ext>
            </a:extLst>
          </p:cNvPr>
          <p:cNvSpPr>
            <a:spLocks noGrp="1"/>
          </p:cNvSpPr>
          <p:nvPr>
            <p:ph idx="1"/>
          </p:nvPr>
        </p:nvSpPr>
        <p:spPr>
          <a:xfrm>
            <a:off x="838200" y="1486801"/>
            <a:ext cx="10515600" cy="4690162"/>
          </a:xfrm>
        </p:spPr>
        <p:txBody>
          <a:bodyPr/>
          <a:lstStyle/>
          <a:p>
            <a:pPr marL="457200" indent="-457200">
              <a:buAutoNum type="arabicPeriod"/>
              <a:defRPr sz="1800"/>
            </a:pPr>
            <a:r>
              <a:rPr lang="en-US" sz="2800" dirty="0"/>
              <a:t>Create a new output file in each process</a:t>
            </a:r>
          </a:p>
          <a:p>
            <a:pPr marL="457200" indent="-457200">
              <a:buAutoNum type="arabicPeriod"/>
              <a:defRPr sz="1800"/>
            </a:pPr>
            <a:endParaRPr lang="en-US" dirty="0"/>
          </a:p>
          <a:p>
            <a:pPr marL="457200" indent="-457200">
              <a:buAutoNum type="arabicPeriod"/>
              <a:defRPr sz="1800"/>
            </a:pPr>
            <a:r>
              <a:rPr lang="en-US" sz="2800" dirty="0"/>
              <a:t>Don’t </a:t>
            </a:r>
            <a:r>
              <a:rPr lang="en-US" sz="2800" dirty="0" err="1"/>
              <a:t>over</a:t>
            </a:r>
            <a:r>
              <a:rPr lang="en-US" sz="2800" dirty="0"/>
              <a:t>write the input file</a:t>
            </a:r>
          </a:p>
          <a:p>
            <a:pPr marL="457200" indent="-457200">
              <a:buFont typeface="+mj-lt"/>
              <a:buAutoNum type="arabicPeriod"/>
              <a:defRPr sz="1800"/>
            </a:pPr>
            <a:endParaRPr lang="en-US" sz="2800" dirty="0"/>
          </a:p>
          <a:p>
            <a:pPr marL="457200" indent="-457200">
              <a:buFont typeface="+mj-lt"/>
              <a:buAutoNum type="arabicPeriod"/>
              <a:defRPr sz="1800"/>
            </a:pPr>
            <a:r>
              <a:rPr lang="en-US" sz="2800" dirty="0"/>
              <a:t>Use informative file names</a:t>
            </a:r>
            <a:endParaRPr lang="sv-SE" sz="2800" dirty="0"/>
          </a:p>
          <a:p>
            <a:pPr marL="457200" indent="-457200">
              <a:buFont typeface="+mj-lt"/>
              <a:buAutoNum type="arabicPeriod"/>
              <a:defRPr sz="1800"/>
            </a:pPr>
            <a:endParaRPr lang="sv-SE" sz="2800" dirty="0" err="1"/>
          </a:p>
          <a:p>
            <a:pPr marL="457200" indent="-457200">
              <a:buFont typeface="+mj-lt"/>
              <a:buAutoNum type="arabicPeriod"/>
              <a:defRPr sz="1800"/>
            </a:pPr>
            <a:r>
              <a:rPr lang="sv-SE" sz="2800" dirty="0" err="1"/>
              <a:t>Include</a:t>
            </a:r>
            <a:r>
              <a:rPr lang="sv-SE" sz="2800" dirty="0"/>
              <a:t> information </a:t>
            </a:r>
            <a:r>
              <a:rPr lang="sv-SE" sz="2800" dirty="0" err="1"/>
              <a:t>of</a:t>
            </a:r>
            <a:r>
              <a:rPr lang="sv-SE" sz="2800" dirty="0"/>
              <a:t> the process + sample</a:t>
            </a:r>
          </a:p>
          <a:p>
            <a:pPr marL="457200" indent="-457200">
              <a:buFont typeface="+mj-lt"/>
              <a:buAutoNum type="arabicPeriod"/>
              <a:defRPr sz="1800"/>
            </a:pPr>
            <a:endParaRPr lang="sv-SE" dirty="0"/>
          </a:p>
          <a:p>
            <a:pPr marL="457200" indent="-457200">
              <a:buFont typeface="+mj-lt"/>
              <a:buAutoNum type="arabicPeriod"/>
              <a:defRPr sz="1800"/>
            </a:pPr>
            <a:r>
              <a:rPr lang="sv-SE" sz="2800" dirty="0"/>
              <a:t>Correct name extension e.g. .bam, .vcf, ...</a:t>
            </a:r>
          </a:p>
          <a:p>
            <a:endParaRPr lang="en-SE"/>
          </a:p>
        </p:txBody>
      </p:sp>
    </p:spTree>
    <p:extLst>
      <p:ext uri="{BB962C8B-B14F-4D97-AF65-F5344CB8AC3E}">
        <p14:creationId xmlns:p14="http://schemas.microsoft.com/office/powerpoint/2010/main" val="250559046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ubrik 20">
            <a:extLst>
              <a:ext uri="{FF2B5EF4-FFF2-40B4-BE49-F238E27FC236}">
                <a16:creationId xmlns:a16="http://schemas.microsoft.com/office/drawing/2014/main" id="{9BBC938D-DDB7-6047-A98A-5599F0B16E56}"/>
              </a:ext>
            </a:extLst>
          </p:cNvPr>
          <p:cNvSpPr>
            <a:spLocks noGrp="1"/>
          </p:cNvSpPr>
          <p:nvPr>
            <p:ph type="title"/>
          </p:nvPr>
        </p:nvSpPr>
        <p:spPr/>
        <p:txBody>
          <a:bodyPr>
            <a:normAutofit fontScale="90000"/>
          </a:bodyPr>
          <a:lstStyle/>
          <a:p>
            <a:r>
              <a:rPr lang="en-GB" dirty="0"/>
              <a:t>Part 3:</a:t>
            </a:r>
            <a:br>
              <a:rPr lang="en-GB" dirty="0"/>
            </a:br>
            <a:br>
              <a:rPr lang="en-GB" dirty="0"/>
            </a:br>
            <a:r>
              <a:rPr lang="en-GB" dirty="0"/>
              <a:t>Follow GATK best practices for short variant discovery</a:t>
            </a:r>
            <a:br>
              <a:rPr lang="en-GB" dirty="0"/>
            </a:br>
            <a:endParaRPr lang="en-GB" dirty="0"/>
          </a:p>
        </p:txBody>
      </p:sp>
      <p:sp>
        <p:nvSpPr>
          <p:cNvPr id="3" name="Platshållare för text 2">
            <a:extLst>
              <a:ext uri="{FF2B5EF4-FFF2-40B4-BE49-F238E27FC236}">
                <a16:creationId xmlns:a16="http://schemas.microsoft.com/office/drawing/2014/main" id="{E6755CA8-89BA-1441-8DFC-37E1E9E5F999}"/>
              </a:ext>
            </a:extLst>
          </p:cNvPr>
          <p:cNvSpPr>
            <a:spLocks noGrp="1"/>
          </p:cNvSpPr>
          <p:nvPr>
            <p:ph type="body" idx="1"/>
          </p:nvPr>
        </p:nvSpPr>
        <p:spPr/>
        <p:txBody>
          <a:bodyPr/>
          <a:lstStyle/>
          <a:p>
            <a:endParaRPr lang="en-GB"/>
          </a:p>
        </p:txBody>
      </p:sp>
    </p:spTree>
    <p:extLst>
      <p:ext uri="{BB962C8B-B14F-4D97-AF65-F5344CB8AC3E}">
        <p14:creationId xmlns:p14="http://schemas.microsoft.com/office/powerpoint/2010/main" val="22678375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ubrik 2">
            <a:extLst>
              <a:ext uri="{FF2B5EF4-FFF2-40B4-BE49-F238E27FC236}">
                <a16:creationId xmlns:a16="http://schemas.microsoft.com/office/drawing/2014/main" id="{83E2D1A4-69E5-1F49-958B-E4C0E0C3C5ED}"/>
              </a:ext>
            </a:extLst>
          </p:cNvPr>
          <p:cNvSpPr>
            <a:spLocks noGrp="1"/>
          </p:cNvSpPr>
          <p:nvPr>
            <p:ph type="title"/>
          </p:nvPr>
        </p:nvSpPr>
        <p:spPr/>
        <p:txBody>
          <a:bodyPr/>
          <a:lstStyle/>
          <a:p>
            <a:r>
              <a:rPr lang="en-GB" sz="2800" dirty="0"/>
              <a:t>Example: Basic workflow, one sample</a:t>
            </a:r>
          </a:p>
        </p:txBody>
      </p:sp>
      <p:sp>
        <p:nvSpPr>
          <p:cNvPr id="5" name="TextBox 1">
            <a:extLst>
              <a:ext uri="{FF2B5EF4-FFF2-40B4-BE49-F238E27FC236}">
                <a16:creationId xmlns:a16="http://schemas.microsoft.com/office/drawing/2014/main" id="{D1DA30B9-3D97-4740-92F4-0BF227732986}"/>
              </a:ext>
            </a:extLst>
          </p:cNvPr>
          <p:cNvSpPr txBox="1"/>
          <p:nvPr/>
        </p:nvSpPr>
        <p:spPr>
          <a:xfrm>
            <a:off x="7913693" y="1922489"/>
            <a:ext cx="1210331" cy="369332"/>
          </a:xfrm>
          <a:prstGeom prst="rect">
            <a:avLst/>
          </a:prstGeom>
          <a:noFill/>
        </p:spPr>
        <p:txBody>
          <a:bodyPr wrap="none" rtlCol="0">
            <a:spAutoFit/>
          </a:bodyPr>
          <a:lstStyle/>
          <a:p>
            <a:r>
              <a:rPr lang="en-US" dirty="0"/>
              <a:t>FASTQ files</a:t>
            </a:r>
          </a:p>
        </p:txBody>
      </p:sp>
      <p:sp>
        <p:nvSpPr>
          <p:cNvPr id="6" name="TextBox 8">
            <a:extLst>
              <a:ext uri="{FF2B5EF4-FFF2-40B4-BE49-F238E27FC236}">
                <a16:creationId xmlns:a16="http://schemas.microsoft.com/office/drawing/2014/main" id="{11D7F9A8-88EB-5C43-84A1-9EBA9CDC03CE}"/>
              </a:ext>
            </a:extLst>
          </p:cNvPr>
          <p:cNvSpPr txBox="1"/>
          <p:nvPr/>
        </p:nvSpPr>
        <p:spPr>
          <a:xfrm>
            <a:off x="7913692" y="3968447"/>
            <a:ext cx="1072088" cy="369332"/>
          </a:xfrm>
          <a:prstGeom prst="rect">
            <a:avLst/>
          </a:prstGeom>
          <a:noFill/>
        </p:spPr>
        <p:txBody>
          <a:bodyPr wrap="none" rtlCol="0">
            <a:spAutoFit/>
          </a:bodyPr>
          <a:lstStyle/>
          <a:p>
            <a:r>
              <a:rPr lang="en-US" dirty="0"/>
              <a:t>BAM files</a:t>
            </a:r>
          </a:p>
        </p:txBody>
      </p:sp>
      <p:cxnSp>
        <p:nvCxnSpPr>
          <p:cNvPr id="7" name="Straight Connector 10">
            <a:extLst>
              <a:ext uri="{FF2B5EF4-FFF2-40B4-BE49-F238E27FC236}">
                <a16:creationId xmlns:a16="http://schemas.microsoft.com/office/drawing/2014/main" id="{1DE5D129-3F46-6240-9CCF-AAC9A8703E12}"/>
              </a:ext>
            </a:extLst>
          </p:cNvPr>
          <p:cNvCxnSpPr>
            <a:cxnSpLocks/>
          </p:cNvCxnSpPr>
          <p:nvPr/>
        </p:nvCxnSpPr>
        <p:spPr>
          <a:xfrm>
            <a:off x="7616670" y="1803843"/>
            <a:ext cx="0" cy="606627"/>
          </a:xfrm>
          <a:prstGeom prst="line">
            <a:avLst/>
          </a:prstGeom>
          <a:ln w="57150" cmpd="sng">
            <a:solidFill>
              <a:srgbClr val="89C000">
                <a:alpha val="20000"/>
              </a:srgbClr>
            </a:solidFill>
            <a:prstDash val="sysDash"/>
          </a:ln>
        </p:spPr>
        <p:style>
          <a:lnRef idx="2">
            <a:schemeClr val="accent1"/>
          </a:lnRef>
          <a:fillRef idx="0">
            <a:schemeClr val="accent1"/>
          </a:fillRef>
          <a:effectRef idx="1">
            <a:schemeClr val="accent1"/>
          </a:effectRef>
          <a:fontRef idx="minor">
            <a:schemeClr val="tx1"/>
          </a:fontRef>
        </p:style>
      </p:cxnSp>
      <p:cxnSp>
        <p:nvCxnSpPr>
          <p:cNvPr id="8" name="Straight Connector 12">
            <a:extLst>
              <a:ext uri="{FF2B5EF4-FFF2-40B4-BE49-F238E27FC236}">
                <a16:creationId xmlns:a16="http://schemas.microsoft.com/office/drawing/2014/main" id="{18146D47-A163-6649-916B-39B4486E5B1A}"/>
              </a:ext>
            </a:extLst>
          </p:cNvPr>
          <p:cNvCxnSpPr>
            <a:cxnSpLocks/>
          </p:cNvCxnSpPr>
          <p:nvPr/>
        </p:nvCxnSpPr>
        <p:spPr>
          <a:xfrm>
            <a:off x="7616670" y="3818609"/>
            <a:ext cx="0" cy="669008"/>
          </a:xfrm>
          <a:prstGeom prst="line">
            <a:avLst/>
          </a:prstGeom>
          <a:ln w="57150" cmpd="sng">
            <a:solidFill>
              <a:srgbClr val="89C000">
                <a:alpha val="20000"/>
              </a:srgbClr>
            </a:solidFill>
            <a:prstDash val="sysDash"/>
          </a:ln>
        </p:spPr>
        <p:style>
          <a:lnRef idx="2">
            <a:schemeClr val="accent1"/>
          </a:lnRef>
          <a:fillRef idx="0">
            <a:schemeClr val="accent1"/>
          </a:fillRef>
          <a:effectRef idx="1">
            <a:schemeClr val="accent1"/>
          </a:effectRef>
          <a:fontRef idx="minor">
            <a:schemeClr val="tx1"/>
          </a:fontRef>
        </p:style>
      </p:cxnSp>
      <p:cxnSp>
        <p:nvCxnSpPr>
          <p:cNvPr id="9" name="Straight Connector 21">
            <a:extLst>
              <a:ext uri="{FF2B5EF4-FFF2-40B4-BE49-F238E27FC236}">
                <a16:creationId xmlns:a16="http://schemas.microsoft.com/office/drawing/2014/main" id="{AA8D0F12-E572-D647-91A7-BF60A791D4CB}"/>
              </a:ext>
            </a:extLst>
          </p:cNvPr>
          <p:cNvCxnSpPr>
            <a:cxnSpLocks/>
          </p:cNvCxnSpPr>
          <p:nvPr/>
        </p:nvCxnSpPr>
        <p:spPr>
          <a:xfrm>
            <a:off x="7616670" y="5754417"/>
            <a:ext cx="0" cy="624545"/>
          </a:xfrm>
          <a:prstGeom prst="line">
            <a:avLst/>
          </a:prstGeom>
          <a:ln w="57150" cmpd="sng">
            <a:solidFill>
              <a:srgbClr val="89C000">
                <a:alpha val="20000"/>
              </a:srgbClr>
            </a:solidFill>
            <a:prstDash val="sysDash"/>
          </a:ln>
        </p:spPr>
        <p:style>
          <a:lnRef idx="2">
            <a:schemeClr val="accent1"/>
          </a:lnRef>
          <a:fillRef idx="0">
            <a:schemeClr val="accent1"/>
          </a:fillRef>
          <a:effectRef idx="1">
            <a:schemeClr val="accent1"/>
          </a:effectRef>
          <a:fontRef idx="minor">
            <a:schemeClr val="tx1"/>
          </a:fontRef>
        </p:style>
      </p:cxnSp>
      <p:sp>
        <p:nvSpPr>
          <p:cNvPr id="10" name="TextBox 25">
            <a:extLst>
              <a:ext uri="{FF2B5EF4-FFF2-40B4-BE49-F238E27FC236}">
                <a16:creationId xmlns:a16="http://schemas.microsoft.com/office/drawing/2014/main" id="{59822D1E-CE3F-6046-90B9-8B93E1815993}"/>
              </a:ext>
            </a:extLst>
          </p:cNvPr>
          <p:cNvSpPr txBox="1"/>
          <p:nvPr/>
        </p:nvSpPr>
        <p:spPr>
          <a:xfrm>
            <a:off x="7913692" y="5882022"/>
            <a:ext cx="977704" cy="369332"/>
          </a:xfrm>
          <a:prstGeom prst="rect">
            <a:avLst/>
          </a:prstGeom>
          <a:noFill/>
        </p:spPr>
        <p:txBody>
          <a:bodyPr wrap="none" rtlCol="0">
            <a:spAutoFit/>
          </a:bodyPr>
          <a:lstStyle/>
          <a:p>
            <a:r>
              <a:rPr lang="en-US" dirty="0"/>
              <a:t>VCF files</a:t>
            </a:r>
          </a:p>
        </p:txBody>
      </p:sp>
      <p:graphicFrame>
        <p:nvGraphicFramePr>
          <p:cNvPr id="14" name="Content Placeholder 3">
            <a:extLst>
              <a:ext uri="{FF2B5EF4-FFF2-40B4-BE49-F238E27FC236}">
                <a16:creationId xmlns:a16="http://schemas.microsoft.com/office/drawing/2014/main" id="{FFC7FE98-920F-4C40-A919-955099EEBA94}"/>
              </a:ext>
            </a:extLst>
          </p:cNvPr>
          <p:cNvGraphicFramePr>
            <a:graphicFrameLocks/>
          </p:cNvGraphicFramePr>
          <p:nvPr/>
        </p:nvGraphicFramePr>
        <p:xfrm>
          <a:off x="3596342" y="1617129"/>
          <a:ext cx="4650823" cy="48636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2146772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Bildobjekt 5">
            <a:extLst>
              <a:ext uri="{FF2B5EF4-FFF2-40B4-BE49-F238E27FC236}">
                <a16:creationId xmlns:a16="http://schemas.microsoft.com/office/drawing/2014/main" id="{144CED48-C1FD-2A49-B578-A73BADA3EEF0}"/>
              </a:ext>
            </a:extLst>
          </p:cNvPr>
          <p:cNvPicPr>
            <a:picLocks noChangeAspect="1"/>
          </p:cNvPicPr>
          <p:nvPr/>
        </p:nvPicPr>
        <p:blipFill>
          <a:blip r:embed="rId2"/>
          <a:stretch>
            <a:fillRect/>
          </a:stretch>
        </p:blipFill>
        <p:spPr>
          <a:xfrm>
            <a:off x="1524000" y="1309432"/>
            <a:ext cx="9144000" cy="5896487"/>
          </a:xfrm>
          <a:prstGeom prst="rect">
            <a:avLst/>
          </a:prstGeom>
        </p:spPr>
      </p:pic>
      <p:sp>
        <p:nvSpPr>
          <p:cNvPr id="7" name="textruta 6">
            <a:extLst>
              <a:ext uri="{FF2B5EF4-FFF2-40B4-BE49-F238E27FC236}">
                <a16:creationId xmlns:a16="http://schemas.microsoft.com/office/drawing/2014/main" id="{C3A06580-3416-5742-AA0B-CA4933906CF2}"/>
              </a:ext>
            </a:extLst>
          </p:cNvPr>
          <p:cNvSpPr txBox="1"/>
          <p:nvPr/>
        </p:nvSpPr>
        <p:spPr>
          <a:xfrm>
            <a:off x="4321316" y="505097"/>
            <a:ext cx="3054041" cy="369332"/>
          </a:xfrm>
          <a:prstGeom prst="rect">
            <a:avLst/>
          </a:prstGeom>
          <a:noFill/>
        </p:spPr>
        <p:txBody>
          <a:bodyPr wrap="none" rtlCol="0">
            <a:spAutoFit/>
          </a:bodyPr>
          <a:lstStyle/>
          <a:p>
            <a:r>
              <a:rPr lang="en-GB" dirty="0"/>
              <a:t>https://</a:t>
            </a:r>
            <a:r>
              <a:rPr lang="en-GB" dirty="0" err="1"/>
              <a:t>gatk.broadinstitute.org</a:t>
            </a:r>
            <a:endParaRPr lang="en-GB" dirty="0"/>
          </a:p>
        </p:txBody>
      </p:sp>
    </p:spTree>
    <p:extLst>
      <p:ext uri="{BB962C8B-B14F-4D97-AF65-F5344CB8AC3E}">
        <p14:creationId xmlns:p14="http://schemas.microsoft.com/office/powerpoint/2010/main" val="119355255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GB" sz="2800" dirty="0"/>
              <a:t>GATK’s best practices workflow for germline short variant discovery </a:t>
            </a:r>
            <a:br>
              <a:rPr lang="en-GB" sz="2800" dirty="0"/>
            </a:br>
            <a:endParaRPr lang="en-US" sz="2800" dirty="0"/>
          </a:p>
        </p:txBody>
      </p:sp>
      <p:sp>
        <p:nvSpPr>
          <p:cNvPr id="5" name="TextBox 4"/>
          <p:cNvSpPr txBox="1"/>
          <p:nvPr/>
        </p:nvSpPr>
        <p:spPr>
          <a:xfrm>
            <a:off x="2027670" y="6275730"/>
            <a:ext cx="8640330" cy="369332"/>
          </a:xfrm>
          <a:prstGeom prst="rect">
            <a:avLst/>
          </a:prstGeom>
          <a:noFill/>
        </p:spPr>
        <p:txBody>
          <a:bodyPr wrap="square" rtlCol="0">
            <a:spAutoFit/>
          </a:bodyPr>
          <a:lstStyle/>
          <a:p>
            <a:r>
              <a:rPr lang="en-US" dirty="0">
                <a:hlinkClick r:id="rId3"/>
              </a:rPr>
              <a:t>https://software.broadinstitute.org/gatk/best-practices/</a:t>
            </a:r>
            <a:endParaRPr lang="en-US" dirty="0"/>
          </a:p>
        </p:txBody>
      </p:sp>
      <p:pic>
        <p:nvPicPr>
          <p:cNvPr id="8" name="Bildobjekt 7">
            <a:extLst>
              <a:ext uri="{FF2B5EF4-FFF2-40B4-BE49-F238E27FC236}">
                <a16:creationId xmlns:a16="http://schemas.microsoft.com/office/drawing/2014/main" id="{51D60C7F-7B30-F84E-B448-8D1EC8DB43E4}"/>
              </a:ext>
            </a:extLst>
          </p:cNvPr>
          <p:cNvPicPr>
            <a:picLocks noChangeAspect="1"/>
          </p:cNvPicPr>
          <p:nvPr/>
        </p:nvPicPr>
        <p:blipFill>
          <a:blip r:embed="rId4"/>
          <a:stretch>
            <a:fillRect/>
          </a:stretch>
        </p:blipFill>
        <p:spPr>
          <a:xfrm>
            <a:off x="1524000" y="2004033"/>
            <a:ext cx="9144000" cy="3765537"/>
          </a:xfrm>
          <a:prstGeom prst="rect">
            <a:avLst/>
          </a:prstGeom>
        </p:spPr>
      </p:pic>
    </p:spTree>
    <p:extLst>
      <p:ext uri="{BB962C8B-B14F-4D97-AF65-F5344CB8AC3E}">
        <p14:creationId xmlns:p14="http://schemas.microsoft.com/office/powerpoint/2010/main" val="261230917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3200" dirty="0"/>
              <a:t>Mark Duplicates</a:t>
            </a:r>
          </a:p>
        </p:txBody>
      </p:sp>
      <p:pic>
        <p:nvPicPr>
          <p:cNvPr id="8" name="Bildobjekt 7">
            <a:extLst>
              <a:ext uri="{FF2B5EF4-FFF2-40B4-BE49-F238E27FC236}">
                <a16:creationId xmlns:a16="http://schemas.microsoft.com/office/drawing/2014/main" id="{51D60C7F-7B30-F84E-B448-8D1EC8DB43E4}"/>
              </a:ext>
            </a:extLst>
          </p:cNvPr>
          <p:cNvPicPr>
            <a:picLocks noChangeAspect="1"/>
          </p:cNvPicPr>
          <p:nvPr/>
        </p:nvPicPr>
        <p:blipFill>
          <a:blip r:embed="rId3"/>
          <a:stretch>
            <a:fillRect/>
          </a:stretch>
        </p:blipFill>
        <p:spPr>
          <a:xfrm>
            <a:off x="1524000" y="2002950"/>
            <a:ext cx="9144000" cy="3765537"/>
          </a:xfrm>
          <a:prstGeom prst="rect">
            <a:avLst/>
          </a:prstGeom>
        </p:spPr>
      </p:pic>
      <p:sp>
        <p:nvSpPr>
          <p:cNvPr id="4" name="Rektangel med rundade hörn 3">
            <a:extLst>
              <a:ext uri="{FF2B5EF4-FFF2-40B4-BE49-F238E27FC236}">
                <a16:creationId xmlns:a16="http://schemas.microsoft.com/office/drawing/2014/main" id="{3D63F69D-8F7C-1B42-9F4C-A2489CFECAAF}"/>
              </a:ext>
            </a:extLst>
          </p:cNvPr>
          <p:cNvSpPr/>
          <p:nvPr/>
        </p:nvSpPr>
        <p:spPr>
          <a:xfrm>
            <a:off x="2368062" y="3861025"/>
            <a:ext cx="1547446" cy="304800"/>
          </a:xfrm>
          <a:prstGeom prst="roundRect">
            <a:avLst/>
          </a:prstGeom>
          <a:noFill/>
          <a:ln w="635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377755716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uplicate1_large.png"/>
          <p:cNvPicPr>
            <a:picLocks noChangeAspect="1"/>
          </p:cNvPicPr>
          <p:nvPr/>
        </p:nvPicPr>
        <p:blipFill rotWithShape="1">
          <a:blip r:embed="rId3">
            <a:extLst>
              <a:ext uri="{28A0092B-C50C-407E-A947-70E740481C1C}">
                <a14:useLocalDpi xmlns:a14="http://schemas.microsoft.com/office/drawing/2010/main" val="0"/>
              </a:ext>
            </a:extLst>
          </a:blip>
          <a:srcRect l="-2727" t="29013" r="-1"/>
          <a:stretch/>
        </p:blipFill>
        <p:spPr>
          <a:xfrm>
            <a:off x="4447907" y="1914697"/>
            <a:ext cx="6084698" cy="3909132"/>
          </a:xfrm>
          <a:prstGeom prst="rect">
            <a:avLst/>
          </a:prstGeom>
        </p:spPr>
      </p:pic>
      <p:sp>
        <p:nvSpPr>
          <p:cNvPr id="2" name="Content Placeholder 1"/>
          <p:cNvSpPr>
            <a:spLocks noGrp="1"/>
          </p:cNvSpPr>
          <p:nvPr>
            <p:ph idx="1"/>
          </p:nvPr>
        </p:nvSpPr>
        <p:spPr/>
        <p:txBody>
          <a:bodyPr>
            <a:normAutofit/>
          </a:bodyPr>
          <a:lstStyle/>
          <a:p>
            <a:r>
              <a:rPr lang="en-US" dirty="0">
                <a:ea typeface="Monaco" charset="0"/>
                <a:cs typeface="Monaco" charset="0"/>
              </a:rPr>
              <a:t>PCR duplicates - library preparation </a:t>
            </a:r>
          </a:p>
          <a:p>
            <a:r>
              <a:rPr lang="en-US" dirty="0">
                <a:ea typeface="Monaco" charset="0"/>
                <a:cs typeface="Monaco" charset="0"/>
              </a:rPr>
              <a:t>Optical duplicates - sequencing</a:t>
            </a:r>
          </a:p>
          <a:p>
            <a:r>
              <a:rPr lang="en-US" dirty="0">
                <a:ea typeface="Monaco" charset="0"/>
                <a:cs typeface="Monaco" charset="0"/>
              </a:rPr>
              <a:t>Don</a:t>
            </a:r>
            <a:r>
              <a:rPr lang="uk-UA" dirty="0">
                <a:ea typeface="Monaco" charset="0"/>
                <a:cs typeface="Monaco" charset="0"/>
              </a:rPr>
              <a:t>’</a:t>
            </a:r>
            <a:r>
              <a:rPr lang="en-US" dirty="0">
                <a:ea typeface="Monaco" charset="0"/>
                <a:cs typeface="Monaco" charset="0"/>
              </a:rPr>
              <a:t>t add unique information</a:t>
            </a:r>
          </a:p>
          <a:p>
            <a:r>
              <a:rPr lang="en-US" dirty="0">
                <a:ea typeface="Monaco" charset="0"/>
                <a:cs typeface="Monaco" charset="0"/>
              </a:rPr>
              <a:t>Gives false allelic ratios of variants</a:t>
            </a:r>
          </a:p>
          <a:p>
            <a:r>
              <a:rPr lang="en-US" dirty="0">
                <a:ea typeface="Monaco" charset="0"/>
                <a:cs typeface="Monaco" charset="0"/>
              </a:rPr>
              <a:t>Should be removed/marked</a:t>
            </a:r>
          </a:p>
          <a:p>
            <a:endParaRPr lang="en-US" dirty="0">
              <a:ea typeface="Monaco" charset="0"/>
              <a:cs typeface="Monaco" charset="0"/>
            </a:endParaRPr>
          </a:p>
        </p:txBody>
      </p:sp>
      <p:sp>
        <p:nvSpPr>
          <p:cNvPr id="3" name="Title 2"/>
          <p:cNvSpPr>
            <a:spLocks noGrp="1"/>
          </p:cNvSpPr>
          <p:nvPr>
            <p:ph type="title"/>
          </p:nvPr>
        </p:nvSpPr>
        <p:spPr/>
        <p:txBody>
          <a:bodyPr/>
          <a:lstStyle/>
          <a:p>
            <a:r>
              <a:rPr lang="en-US" dirty="0"/>
              <a:t>Duplicate reads</a:t>
            </a:r>
          </a:p>
        </p:txBody>
      </p:sp>
    </p:spTree>
    <p:extLst>
      <p:ext uri="{BB962C8B-B14F-4D97-AF65-F5344CB8AC3E}">
        <p14:creationId xmlns:p14="http://schemas.microsoft.com/office/powerpoint/2010/main" val="658527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latshållare för innehåll 4">
            <a:extLst>
              <a:ext uri="{FF2B5EF4-FFF2-40B4-BE49-F238E27FC236}">
                <a16:creationId xmlns:a16="http://schemas.microsoft.com/office/drawing/2014/main" id="{43E42D35-501F-6D4D-94D6-27E544568506}"/>
              </a:ext>
            </a:extLst>
          </p:cNvPr>
          <p:cNvPicPr>
            <a:picLocks noChangeAspect="1"/>
          </p:cNvPicPr>
          <p:nvPr/>
        </p:nvPicPr>
        <p:blipFill rotWithShape="1">
          <a:blip r:embed="rId2"/>
          <a:srcRect r="14348" b="14372"/>
          <a:stretch/>
        </p:blipFill>
        <p:spPr>
          <a:xfrm>
            <a:off x="1870325" y="315685"/>
            <a:ext cx="7099504" cy="5652409"/>
          </a:xfrm>
          <a:prstGeom prst="rect">
            <a:avLst/>
          </a:prstGeom>
        </p:spPr>
      </p:pic>
      <p:pic>
        <p:nvPicPr>
          <p:cNvPr id="13" name="Bildobjekt 12" descr="En bild som visar text&#10;&#10;Automatiskt genererad beskrivning">
            <a:extLst>
              <a:ext uri="{FF2B5EF4-FFF2-40B4-BE49-F238E27FC236}">
                <a16:creationId xmlns:a16="http://schemas.microsoft.com/office/drawing/2014/main" id="{9A45A7AB-C1F9-8048-8435-E89231696229}"/>
              </a:ext>
            </a:extLst>
          </p:cNvPr>
          <p:cNvPicPr>
            <a:picLocks noChangeAspect="1"/>
          </p:cNvPicPr>
          <p:nvPr/>
        </p:nvPicPr>
        <p:blipFill rotWithShape="1">
          <a:blip r:embed="rId3"/>
          <a:srcRect r="34553"/>
          <a:stretch/>
        </p:blipFill>
        <p:spPr>
          <a:xfrm>
            <a:off x="2764973" y="5263014"/>
            <a:ext cx="5984421" cy="1410159"/>
          </a:xfrm>
          <a:prstGeom prst="rect">
            <a:avLst/>
          </a:prstGeom>
        </p:spPr>
      </p:pic>
      <p:pic>
        <p:nvPicPr>
          <p:cNvPr id="15" name="Bildobjekt 14" descr="En bild som visar text&#10;&#10;Automatiskt genererad beskrivning">
            <a:extLst>
              <a:ext uri="{FF2B5EF4-FFF2-40B4-BE49-F238E27FC236}">
                <a16:creationId xmlns:a16="http://schemas.microsoft.com/office/drawing/2014/main" id="{92FC290E-B334-024B-BEAB-FDA371F08C3B}"/>
              </a:ext>
            </a:extLst>
          </p:cNvPr>
          <p:cNvPicPr>
            <a:picLocks noChangeAspect="1"/>
          </p:cNvPicPr>
          <p:nvPr/>
        </p:nvPicPr>
        <p:blipFill rotWithShape="1">
          <a:blip r:embed="rId3"/>
          <a:srcRect l="96213"/>
          <a:stretch/>
        </p:blipFill>
        <p:spPr>
          <a:xfrm>
            <a:off x="8686450" y="5263014"/>
            <a:ext cx="346325" cy="1410159"/>
          </a:xfrm>
          <a:prstGeom prst="rect">
            <a:avLst/>
          </a:prstGeom>
        </p:spPr>
      </p:pic>
    </p:spTree>
    <p:extLst>
      <p:ext uri="{BB962C8B-B14F-4D97-AF65-F5344CB8AC3E}">
        <p14:creationId xmlns:p14="http://schemas.microsoft.com/office/powerpoint/2010/main" val="177050219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2400" dirty="0"/>
              <a:t>Base Quality Score Recalibration (BQSR)</a:t>
            </a:r>
          </a:p>
        </p:txBody>
      </p:sp>
      <p:pic>
        <p:nvPicPr>
          <p:cNvPr id="8" name="Bildobjekt 7">
            <a:extLst>
              <a:ext uri="{FF2B5EF4-FFF2-40B4-BE49-F238E27FC236}">
                <a16:creationId xmlns:a16="http://schemas.microsoft.com/office/drawing/2014/main" id="{51D60C7F-7B30-F84E-B448-8D1EC8DB43E4}"/>
              </a:ext>
            </a:extLst>
          </p:cNvPr>
          <p:cNvPicPr>
            <a:picLocks noChangeAspect="1"/>
          </p:cNvPicPr>
          <p:nvPr/>
        </p:nvPicPr>
        <p:blipFill>
          <a:blip r:embed="rId3"/>
          <a:stretch>
            <a:fillRect/>
          </a:stretch>
        </p:blipFill>
        <p:spPr>
          <a:xfrm>
            <a:off x="1524000" y="1915862"/>
            <a:ext cx="9144000" cy="3765537"/>
          </a:xfrm>
          <a:prstGeom prst="rect">
            <a:avLst/>
          </a:prstGeom>
        </p:spPr>
      </p:pic>
      <p:sp>
        <p:nvSpPr>
          <p:cNvPr id="4" name="Rektangel med rundade hörn 3">
            <a:extLst>
              <a:ext uri="{FF2B5EF4-FFF2-40B4-BE49-F238E27FC236}">
                <a16:creationId xmlns:a16="http://schemas.microsoft.com/office/drawing/2014/main" id="{3D63F69D-8F7C-1B42-9F4C-A2489CFECAAF}"/>
              </a:ext>
            </a:extLst>
          </p:cNvPr>
          <p:cNvSpPr/>
          <p:nvPr/>
        </p:nvSpPr>
        <p:spPr>
          <a:xfrm>
            <a:off x="2368062" y="4146787"/>
            <a:ext cx="1559273" cy="489949"/>
          </a:xfrm>
          <a:prstGeom prst="roundRect">
            <a:avLst/>
          </a:prstGeom>
          <a:noFill/>
          <a:ln w="635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86391823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2400" dirty="0"/>
              <a:t>Base Quality Score Recalibration (BQSR)</a:t>
            </a:r>
          </a:p>
        </p:txBody>
      </p:sp>
      <p:sp>
        <p:nvSpPr>
          <p:cNvPr id="2" name="Content Placeholder 1">
            <a:extLst>
              <a:ext uri="{FF2B5EF4-FFF2-40B4-BE49-F238E27FC236}">
                <a16:creationId xmlns:a16="http://schemas.microsoft.com/office/drawing/2014/main" id="{A6E7E9B4-D950-C988-3A2E-08515C967DD0}"/>
              </a:ext>
            </a:extLst>
          </p:cNvPr>
          <p:cNvSpPr>
            <a:spLocks noGrp="1"/>
          </p:cNvSpPr>
          <p:nvPr>
            <p:ph idx="1"/>
          </p:nvPr>
        </p:nvSpPr>
        <p:spPr>
          <a:xfrm>
            <a:off x="838200" y="1486801"/>
            <a:ext cx="10515600" cy="4690162"/>
          </a:xfrm>
        </p:spPr>
        <p:txBody>
          <a:bodyPr/>
          <a:lstStyle/>
          <a:p>
            <a:pPr marL="457200" indent="-457200">
              <a:buFont typeface="+mj-lt"/>
              <a:buAutoNum type="arabicPeriod"/>
            </a:pPr>
            <a:r>
              <a:rPr lang="en-US" sz="2400" dirty="0"/>
              <a:t>During base calling, the sequencer estimates a quality score for each base. This is the quality scores present in the </a:t>
            </a:r>
            <a:r>
              <a:rPr lang="en-US" sz="2400" dirty="0" err="1"/>
              <a:t>fastq</a:t>
            </a:r>
            <a:r>
              <a:rPr lang="en-US" sz="2400" dirty="0"/>
              <a:t> files.</a:t>
            </a:r>
          </a:p>
          <a:p>
            <a:pPr marL="457200" indent="-457200">
              <a:buFont typeface="+mj-lt"/>
              <a:buAutoNum type="arabicPeriod"/>
            </a:pPr>
            <a:r>
              <a:rPr lang="en-US" sz="2400" dirty="0"/>
              <a:t>Systematic (non-random) errors in the base quality score estimation can occur.  </a:t>
            </a:r>
          </a:p>
          <a:p>
            <a:pPr lvl="1"/>
            <a:r>
              <a:rPr lang="en-US" sz="2400" dirty="0"/>
              <a:t>due to the physics or chemistry of the sequencing reaction</a:t>
            </a:r>
          </a:p>
          <a:p>
            <a:pPr lvl="1"/>
            <a:r>
              <a:rPr lang="en-US" sz="2400" dirty="0"/>
              <a:t>manufacturing flaws in the equipment</a:t>
            </a:r>
          </a:p>
          <a:p>
            <a:pPr lvl="1"/>
            <a:r>
              <a:rPr lang="en-US" sz="2400" dirty="0" err="1"/>
              <a:t>etc</a:t>
            </a:r>
          </a:p>
          <a:p>
            <a:pPr marL="457200" indent="-457200">
              <a:buFont typeface="+mj-lt"/>
              <a:buAutoNum type="arabicPeriod"/>
            </a:pPr>
            <a:r>
              <a:rPr lang="en-US" sz="2400" dirty="0"/>
              <a:t>Can cause bias in variant calling</a:t>
            </a:r>
          </a:p>
          <a:p>
            <a:pPr marL="457200" indent="-457200">
              <a:buFont typeface="+mj-lt"/>
              <a:buAutoNum type="arabicPeriod"/>
            </a:pPr>
            <a:r>
              <a:rPr lang="en-US" sz="2400" b="1" dirty="0"/>
              <a:t>Base </a:t>
            </a:r>
            <a:r>
              <a:rPr lang="en-US" sz="2400" b="1" dirty="0" err="1"/>
              <a:t>Qualtiy</a:t>
            </a:r>
            <a:r>
              <a:rPr lang="en-US" sz="2400" b="1" dirty="0"/>
              <a:t> Score Recalibration </a:t>
            </a:r>
            <a:r>
              <a:rPr lang="en-US" sz="2400" dirty="0"/>
              <a:t>helps to calibrate the scores so that they correspond to the real per-base sequencing error rate (</a:t>
            </a:r>
            <a:r>
              <a:rPr lang="en-US" sz="2400" dirty="0" err="1"/>
              <a:t>phred</a:t>
            </a:r>
            <a:r>
              <a:rPr lang="en-US" sz="2400" dirty="0"/>
              <a:t> scores)</a:t>
            </a:r>
            <a:endParaRPr lang="en-US" dirty="0"/>
          </a:p>
        </p:txBody>
      </p:sp>
    </p:spTree>
    <p:extLst>
      <p:ext uri="{BB962C8B-B14F-4D97-AF65-F5344CB8AC3E}">
        <p14:creationId xmlns:p14="http://schemas.microsoft.com/office/powerpoint/2010/main" val="3826498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2800" dirty="0"/>
              <a:t>Filter variants</a:t>
            </a:r>
          </a:p>
        </p:txBody>
      </p:sp>
      <p:sp>
        <p:nvSpPr>
          <p:cNvPr id="5" name="TextBox 4"/>
          <p:cNvSpPr txBox="1"/>
          <p:nvPr/>
        </p:nvSpPr>
        <p:spPr>
          <a:xfrm>
            <a:off x="1954052" y="6110094"/>
            <a:ext cx="8640330" cy="646331"/>
          </a:xfrm>
          <a:prstGeom prst="rect">
            <a:avLst/>
          </a:prstGeom>
          <a:noFill/>
        </p:spPr>
        <p:txBody>
          <a:bodyPr wrap="square" rtlCol="0">
            <a:spAutoFit/>
          </a:bodyPr>
          <a:lstStyle/>
          <a:p>
            <a:r>
              <a:rPr lang="en-US" dirty="0">
                <a:hlinkClick r:id="rId3"/>
              </a:rPr>
              <a:t>https://software.broadinstitute.org/gatk/best-practices/</a:t>
            </a:r>
            <a:endParaRPr lang="en-US" dirty="0"/>
          </a:p>
          <a:p>
            <a:r>
              <a:rPr lang="en-US" dirty="0"/>
              <a:t>	Germline short variant discovery (SNPs + Indels)</a:t>
            </a:r>
          </a:p>
        </p:txBody>
      </p:sp>
      <p:pic>
        <p:nvPicPr>
          <p:cNvPr id="8" name="Bildobjekt 7">
            <a:extLst>
              <a:ext uri="{FF2B5EF4-FFF2-40B4-BE49-F238E27FC236}">
                <a16:creationId xmlns:a16="http://schemas.microsoft.com/office/drawing/2014/main" id="{51D60C7F-7B30-F84E-B448-8D1EC8DB43E4}"/>
              </a:ext>
            </a:extLst>
          </p:cNvPr>
          <p:cNvPicPr>
            <a:picLocks noChangeAspect="1"/>
          </p:cNvPicPr>
          <p:nvPr/>
        </p:nvPicPr>
        <p:blipFill>
          <a:blip r:embed="rId4"/>
          <a:stretch>
            <a:fillRect/>
          </a:stretch>
        </p:blipFill>
        <p:spPr>
          <a:xfrm>
            <a:off x="1524000" y="1915862"/>
            <a:ext cx="9144000" cy="3765537"/>
          </a:xfrm>
          <a:prstGeom prst="rect">
            <a:avLst/>
          </a:prstGeom>
        </p:spPr>
      </p:pic>
      <p:sp>
        <p:nvSpPr>
          <p:cNvPr id="4" name="Rektangel med rundade hörn 3">
            <a:extLst>
              <a:ext uri="{FF2B5EF4-FFF2-40B4-BE49-F238E27FC236}">
                <a16:creationId xmlns:a16="http://schemas.microsoft.com/office/drawing/2014/main" id="{3D63F69D-8F7C-1B42-9F4C-A2489CFECAAF}"/>
              </a:ext>
            </a:extLst>
          </p:cNvPr>
          <p:cNvSpPr/>
          <p:nvPr/>
        </p:nvSpPr>
        <p:spPr>
          <a:xfrm>
            <a:off x="8404721" y="2573268"/>
            <a:ext cx="1563076" cy="331774"/>
          </a:xfrm>
          <a:prstGeom prst="roundRect">
            <a:avLst/>
          </a:prstGeom>
          <a:noFill/>
          <a:ln w="635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91432254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GB" sz="3600" dirty="0"/>
              <a:t>Variant Call Format (VCF)</a:t>
            </a:r>
            <a:endParaRPr lang="en-US" sz="3600" dirty="0"/>
          </a:p>
        </p:txBody>
      </p:sp>
      <p:sp>
        <p:nvSpPr>
          <p:cNvPr id="9" name="Rektangel 8">
            <a:extLst>
              <a:ext uri="{FF2B5EF4-FFF2-40B4-BE49-F238E27FC236}">
                <a16:creationId xmlns:a16="http://schemas.microsoft.com/office/drawing/2014/main" id="{03B4F73D-5B88-A148-87C4-E1AB089BCAFD}"/>
              </a:ext>
            </a:extLst>
          </p:cNvPr>
          <p:cNvSpPr/>
          <p:nvPr/>
        </p:nvSpPr>
        <p:spPr>
          <a:xfrm>
            <a:off x="645318" y="2043558"/>
            <a:ext cx="10901363" cy="3016210"/>
          </a:xfrm>
          <a:prstGeom prst="rect">
            <a:avLst/>
          </a:prstGeom>
        </p:spPr>
        <p:txBody>
          <a:bodyPr wrap="square">
            <a:spAutoFit/>
          </a:bodyPr>
          <a:lstStyle/>
          <a:p>
            <a:r>
              <a:rPr lang="en-GB" sz="1000" dirty="0">
                <a:latin typeface="Courier New" panose="02070309020205020404" pitchFamily="49" charset="0"/>
                <a:cs typeface="Courier New" panose="02070309020205020404" pitchFamily="49" charset="0"/>
              </a:rPr>
              <a:t>##</a:t>
            </a:r>
            <a:r>
              <a:rPr lang="en-GB" sz="1000" dirty="0" err="1">
                <a:latin typeface="Courier New" panose="02070309020205020404" pitchFamily="49" charset="0"/>
                <a:cs typeface="Courier New" panose="02070309020205020404" pitchFamily="49" charset="0"/>
              </a:rPr>
              <a:t>fileformat</a:t>
            </a:r>
            <a:r>
              <a:rPr lang="en-GB" sz="1000" dirty="0">
                <a:latin typeface="Courier New" panose="02070309020205020404" pitchFamily="49" charset="0"/>
                <a:cs typeface="Courier New" panose="02070309020205020404" pitchFamily="49" charset="0"/>
              </a:rPr>
              <a:t>=VCFv4.2</a:t>
            </a:r>
          </a:p>
          <a:p>
            <a:r>
              <a:rPr lang="en-GB" sz="1000" dirty="0">
                <a:latin typeface="Courier New" panose="02070309020205020404" pitchFamily="49" charset="0"/>
                <a:cs typeface="Courier New" panose="02070309020205020404" pitchFamily="49" charset="0"/>
              </a:rPr>
              <a:t>##ALT=&lt;ID=</a:t>
            </a:r>
            <a:r>
              <a:rPr lang="en-GB" sz="1000" dirty="0" err="1">
                <a:latin typeface="Courier New" panose="02070309020205020404" pitchFamily="49" charset="0"/>
                <a:cs typeface="Courier New" panose="02070309020205020404" pitchFamily="49" charset="0"/>
              </a:rPr>
              <a:t>NON_REF,Description</a:t>
            </a:r>
            <a:r>
              <a:rPr lang="en-GB" sz="1000" dirty="0">
                <a:latin typeface="Courier New" panose="02070309020205020404" pitchFamily="49" charset="0"/>
                <a:cs typeface="Courier New" panose="02070309020205020404" pitchFamily="49" charset="0"/>
              </a:rPr>
              <a:t>="Represents any possible alternative allele at this location"&gt;</a:t>
            </a:r>
          </a:p>
          <a:p>
            <a:r>
              <a:rPr lang="en-GB" sz="1000" dirty="0">
                <a:latin typeface="Courier New" panose="02070309020205020404" pitchFamily="49" charset="0"/>
                <a:cs typeface="Courier New" panose="02070309020205020404" pitchFamily="49" charset="0"/>
              </a:rPr>
              <a:t>##FILTER=&lt;ID=</a:t>
            </a:r>
            <a:r>
              <a:rPr lang="en-GB" sz="1000" dirty="0" err="1">
                <a:latin typeface="Courier New" panose="02070309020205020404" pitchFamily="49" charset="0"/>
                <a:cs typeface="Courier New" panose="02070309020205020404" pitchFamily="49" charset="0"/>
              </a:rPr>
              <a:t>LowQual,Description</a:t>
            </a:r>
            <a:r>
              <a:rPr lang="en-GB" sz="1000" dirty="0">
                <a:latin typeface="Courier New" panose="02070309020205020404" pitchFamily="49" charset="0"/>
                <a:cs typeface="Courier New" panose="02070309020205020404" pitchFamily="49" charset="0"/>
              </a:rPr>
              <a:t>="Low quality"&gt;</a:t>
            </a:r>
          </a:p>
          <a:p>
            <a:r>
              <a:rPr lang="en-GB" sz="1000" dirty="0">
                <a:latin typeface="Courier New" panose="02070309020205020404" pitchFamily="49" charset="0"/>
                <a:cs typeface="Courier New" panose="02070309020205020404" pitchFamily="49" charset="0"/>
              </a:rPr>
              <a:t>##FORMAT=&lt;ID=</a:t>
            </a:r>
            <a:r>
              <a:rPr lang="en-GB" sz="1000" dirty="0" err="1">
                <a:latin typeface="Courier New" panose="02070309020205020404" pitchFamily="49" charset="0"/>
                <a:cs typeface="Courier New" panose="02070309020205020404" pitchFamily="49" charset="0"/>
              </a:rPr>
              <a:t>AD,Number</a:t>
            </a:r>
            <a:r>
              <a:rPr lang="en-GB" sz="1000" dirty="0">
                <a:latin typeface="Courier New" panose="02070309020205020404" pitchFamily="49" charset="0"/>
                <a:cs typeface="Courier New" panose="02070309020205020404" pitchFamily="49" charset="0"/>
              </a:rPr>
              <a:t>=</a:t>
            </a:r>
            <a:r>
              <a:rPr lang="en-GB" sz="1000" dirty="0" err="1">
                <a:latin typeface="Courier New" panose="02070309020205020404" pitchFamily="49" charset="0"/>
                <a:cs typeface="Courier New" panose="02070309020205020404" pitchFamily="49" charset="0"/>
              </a:rPr>
              <a:t>R,Type</a:t>
            </a:r>
            <a:r>
              <a:rPr lang="en-GB" sz="1000" dirty="0">
                <a:latin typeface="Courier New" panose="02070309020205020404" pitchFamily="49" charset="0"/>
                <a:cs typeface="Courier New" panose="02070309020205020404" pitchFamily="49" charset="0"/>
              </a:rPr>
              <a:t>=</a:t>
            </a:r>
            <a:r>
              <a:rPr lang="en-GB" sz="1000" dirty="0" err="1">
                <a:latin typeface="Courier New" panose="02070309020205020404" pitchFamily="49" charset="0"/>
                <a:cs typeface="Courier New" panose="02070309020205020404" pitchFamily="49" charset="0"/>
              </a:rPr>
              <a:t>Integer,Description</a:t>
            </a:r>
            <a:r>
              <a:rPr lang="en-GB" sz="1000" dirty="0">
                <a:latin typeface="Courier New" panose="02070309020205020404" pitchFamily="49" charset="0"/>
                <a:cs typeface="Courier New" panose="02070309020205020404" pitchFamily="49" charset="0"/>
              </a:rPr>
              <a:t>="Allelic depths for the ref and alt alleles in the order listed"&gt;</a:t>
            </a:r>
          </a:p>
          <a:p>
            <a:r>
              <a:rPr lang="en-GB" sz="1000" dirty="0">
                <a:latin typeface="Courier New" panose="02070309020205020404" pitchFamily="49" charset="0"/>
                <a:cs typeface="Courier New" panose="02070309020205020404" pitchFamily="49" charset="0"/>
              </a:rPr>
              <a:t>##FORMAT=&lt;ID=</a:t>
            </a:r>
            <a:r>
              <a:rPr lang="en-GB" sz="1000" dirty="0" err="1">
                <a:latin typeface="Courier New" panose="02070309020205020404" pitchFamily="49" charset="0"/>
                <a:cs typeface="Courier New" panose="02070309020205020404" pitchFamily="49" charset="0"/>
              </a:rPr>
              <a:t>DP,Number</a:t>
            </a:r>
            <a:r>
              <a:rPr lang="en-GB" sz="1000" dirty="0">
                <a:latin typeface="Courier New" panose="02070309020205020404" pitchFamily="49" charset="0"/>
                <a:cs typeface="Courier New" panose="02070309020205020404" pitchFamily="49" charset="0"/>
              </a:rPr>
              <a:t>=1,Type=</a:t>
            </a:r>
            <a:r>
              <a:rPr lang="en-GB" sz="1000" dirty="0" err="1">
                <a:latin typeface="Courier New" panose="02070309020205020404" pitchFamily="49" charset="0"/>
                <a:cs typeface="Courier New" panose="02070309020205020404" pitchFamily="49" charset="0"/>
              </a:rPr>
              <a:t>Integer,Description</a:t>
            </a:r>
            <a:r>
              <a:rPr lang="en-GB" sz="1000" dirty="0">
                <a:latin typeface="Courier New" panose="02070309020205020404" pitchFamily="49" charset="0"/>
                <a:cs typeface="Courier New" panose="02070309020205020404" pitchFamily="49" charset="0"/>
              </a:rPr>
              <a:t>="Approximate read depth (reads with MQ=255 or with bad mates are filtered)"&gt;</a:t>
            </a:r>
          </a:p>
          <a:p>
            <a:r>
              <a:rPr lang="en-GB" sz="1000" dirty="0">
                <a:latin typeface="Courier New" panose="02070309020205020404" pitchFamily="49" charset="0"/>
                <a:cs typeface="Courier New" panose="02070309020205020404" pitchFamily="49" charset="0"/>
              </a:rPr>
              <a:t>##FORMAT=&lt;ID=</a:t>
            </a:r>
            <a:r>
              <a:rPr lang="en-GB" sz="1000" dirty="0" err="1">
                <a:latin typeface="Courier New" panose="02070309020205020404" pitchFamily="49" charset="0"/>
                <a:cs typeface="Courier New" panose="02070309020205020404" pitchFamily="49" charset="0"/>
              </a:rPr>
              <a:t>GT,Number</a:t>
            </a:r>
            <a:r>
              <a:rPr lang="en-GB" sz="1000" dirty="0">
                <a:latin typeface="Courier New" panose="02070309020205020404" pitchFamily="49" charset="0"/>
                <a:cs typeface="Courier New" panose="02070309020205020404" pitchFamily="49" charset="0"/>
              </a:rPr>
              <a:t>=1,Type=</a:t>
            </a:r>
            <a:r>
              <a:rPr lang="en-GB" sz="1000" dirty="0" err="1">
                <a:latin typeface="Courier New" panose="02070309020205020404" pitchFamily="49" charset="0"/>
                <a:cs typeface="Courier New" panose="02070309020205020404" pitchFamily="49" charset="0"/>
              </a:rPr>
              <a:t>String,Description</a:t>
            </a:r>
            <a:r>
              <a:rPr lang="en-GB" sz="1000" dirty="0">
                <a:latin typeface="Courier New" panose="02070309020205020404" pitchFamily="49" charset="0"/>
                <a:cs typeface="Courier New" panose="02070309020205020404" pitchFamily="49" charset="0"/>
              </a:rPr>
              <a:t>="Genotype"&gt;</a:t>
            </a:r>
          </a:p>
          <a:p>
            <a:r>
              <a:rPr lang="en-GB" sz="1000" dirty="0">
                <a:latin typeface="Courier New" panose="02070309020205020404" pitchFamily="49" charset="0"/>
                <a:cs typeface="Courier New" panose="02070309020205020404" pitchFamily="49" charset="0"/>
              </a:rPr>
              <a:t>##INFO=&lt;ID=</a:t>
            </a:r>
            <a:r>
              <a:rPr lang="en-GB" sz="1000" dirty="0" err="1">
                <a:latin typeface="Courier New" panose="02070309020205020404" pitchFamily="49" charset="0"/>
                <a:cs typeface="Courier New" panose="02070309020205020404" pitchFamily="49" charset="0"/>
              </a:rPr>
              <a:t>AC,Number</a:t>
            </a:r>
            <a:r>
              <a:rPr lang="en-GB" sz="1000" dirty="0">
                <a:latin typeface="Courier New" panose="02070309020205020404" pitchFamily="49" charset="0"/>
                <a:cs typeface="Courier New" panose="02070309020205020404" pitchFamily="49" charset="0"/>
              </a:rPr>
              <a:t>=</a:t>
            </a:r>
            <a:r>
              <a:rPr lang="en-GB" sz="1000" dirty="0" err="1">
                <a:latin typeface="Courier New" panose="02070309020205020404" pitchFamily="49" charset="0"/>
                <a:cs typeface="Courier New" panose="02070309020205020404" pitchFamily="49" charset="0"/>
              </a:rPr>
              <a:t>A,Type</a:t>
            </a:r>
            <a:r>
              <a:rPr lang="en-GB" sz="1000" dirty="0">
                <a:latin typeface="Courier New" panose="02070309020205020404" pitchFamily="49" charset="0"/>
                <a:cs typeface="Courier New" panose="02070309020205020404" pitchFamily="49" charset="0"/>
              </a:rPr>
              <a:t>=</a:t>
            </a:r>
            <a:r>
              <a:rPr lang="en-GB" sz="1000" dirty="0" err="1">
                <a:latin typeface="Courier New" panose="02070309020205020404" pitchFamily="49" charset="0"/>
                <a:cs typeface="Courier New" panose="02070309020205020404" pitchFamily="49" charset="0"/>
              </a:rPr>
              <a:t>Integer,Description</a:t>
            </a:r>
            <a:r>
              <a:rPr lang="en-GB" sz="1000" dirty="0">
                <a:latin typeface="Courier New" panose="02070309020205020404" pitchFamily="49" charset="0"/>
                <a:cs typeface="Courier New" panose="02070309020205020404" pitchFamily="49" charset="0"/>
              </a:rPr>
              <a:t>="Allele count in genotypes, for each ALT allele, in the same order as listed"&gt;</a:t>
            </a:r>
          </a:p>
          <a:p>
            <a:r>
              <a:rPr lang="en-GB" sz="1000" dirty="0">
                <a:latin typeface="Courier New" panose="02070309020205020404" pitchFamily="49" charset="0"/>
                <a:cs typeface="Courier New" panose="02070309020205020404" pitchFamily="49" charset="0"/>
              </a:rPr>
              <a:t>##INFO=&lt;ID=</a:t>
            </a:r>
            <a:r>
              <a:rPr lang="en-GB" sz="1000" dirty="0" err="1">
                <a:latin typeface="Courier New" panose="02070309020205020404" pitchFamily="49" charset="0"/>
                <a:cs typeface="Courier New" panose="02070309020205020404" pitchFamily="49" charset="0"/>
              </a:rPr>
              <a:t>AF,Number</a:t>
            </a:r>
            <a:r>
              <a:rPr lang="en-GB" sz="1000" dirty="0">
                <a:latin typeface="Courier New" panose="02070309020205020404" pitchFamily="49" charset="0"/>
                <a:cs typeface="Courier New" panose="02070309020205020404" pitchFamily="49" charset="0"/>
              </a:rPr>
              <a:t>=</a:t>
            </a:r>
            <a:r>
              <a:rPr lang="en-GB" sz="1000" dirty="0" err="1">
                <a:latin typeface="Courier New" panose="02070309020205020404" pitchFamily="49" charset="0"/>
                <a:cs typeface="Courier New" panose="02070309020205020404" pitchFamily="49" charset="0"/>
              </a:rPr>
              <a:t>A,Type</a:t>
            </a:r>
            <a:r>
              <a:rPr lang="en-GB" sz="1000" dirty="0">
                <a:latin typeface="Courier New" panose="02070309020205020404" pitchFamily="49" charset="0"/>
                <a:cs typeface="Courier New" panose="02070309020205020404" pitchFamily="49" charset="0"/>
              </a:rPr>
              <a:t>=</a:t>
            </a:r>
            <a:r>
              <a:rPr lang="en-GB" sz="1000" dirty="0" err="1">
                <a:latin typeface="Courier New" panose="02070309020205020404" pitchFamily="49" charset="0"/>
                <a:cs typeface="Courier New" panose="02070309020205020404" pitchFamily="49" charset="0"/>
              </a:rPr>
              <a:t>Float,Description</a:t>
            </a:r>
            <a:r>
              <a:rPr lang="en-GB" sz="1000" dirty="0">
                <a:latin typeface="Courier New" panose="02070309020205020404" pitchFamily="49" charset="0"/>
                <a:cs typeface="Courier New" panose="02070309020205020404" pitchFamily="49" charset="0"/>
              </a:rPr>
              <a:t>="Allele Frequency, for each ALT allele, in the same order as listed"&gt;</a:t>
            </a:r>
          </a:p>
          <a:p>
            <a:r>
              <a:rPr lang="en-GB" sz="1000" dirty="0">
                <a:latin typeface="Courier New" panose="02070309020205020404" pitchFamily="49" charset="0"/>
                <a:cs typeface="Courier New" panose="02070309020205020404" pitchFamily="49" charset="0"/>
              </a:rPr>
              <a:t>##INFO=&lt;ID=</a:t>
            </a:r>
            <a:r>
              <a:rPr lang="en-GB" sz="1000" dirty="0" err="1">
                <a:latin typeface="Courier New" panose="02070309020205020404" pitchFamily="49" charset="0"/>
                <a:cs typeface="Courier New" panose="02070309020205020404" pitchFamily="49" charset="0"/>
              </a:rPr>
              <a:t>AN,Number</a:t>
            </a:r>
            <a:r>
              <a:rPr lang="en-GB" sz="1000" dirty="0">
                <a:latin typeface="Courier New" panose="02070309020205020404" pitchFamily="49" charset="0"/>
                <a:cs typeface="Courier New" panose="02070309020205020404" pitchFamily="49" charset="0"/>
              </a:rPr>
              <a:t>=1,Type=</a:t>
            </a:r>
            <a:r>
              <a:rPr lang="en-GB" sz="1000" dirty="0" err="1">
                <a:latin typeface="Courier New" panose="02070309020205020404" pitchFamily="49" charset="0"/>
                <a:cs typeface="Courier New" panose="02070309020205020404" pitchFamily="49" charset="0"/>
              </a:rPr>
              <a:t>Integer,Description</a:t>
            </a:r>
            <a:r>
              <a:rPr lang="en-GB" sz="1000" dirty="0">
                <a:latin typeface="Courier New" panose="02070309020205020404" pitchFamily="49" charset="0"/>
                <a:cs typeface="Courier New" panose="02070309020205020404" pitchFamily="49" charset="0"/>
              </a:rPr>
              <a:t>="Total number of alleles in called genotypes"&gt;</a:t>
            </a:r>
          </a:p>
          <a:p>
            <a:r>
              <a:rPr lang="en-GB" sz="1000" dirty="0">
                <a:latin typeface="Courier New" panose="02070309020205020404" pitchFamily="49" charset="0"/>
                <a:cs typeface="Courier New" panose="02070309020205020404" pitchFamily="49" charset="0"/>
              </a:rPr>
              <a:t>##contig=&lt;ID=2,length=243199373&gt;</a:t>
            </a:r>
          </a:p>
          <a:p>
            <a:r>
              <a:rPr lang="en-GB" sz="1000" dirty="0">
                <a:latin typeface="Courier New" panose="02070309020205020404" pitchFamily="49" charset="0"/>
                <a:cs typeface="Courier New" panose="02070309020205020404" pitchFamily="49" charset="0"/>
              </a:rPr>
              <a:t>##source=</a:t>
            </a:r>
            <a:r>
              <a:rPr lang="en-GB" sz="1000" dirty="0" err="1">
                <a:latin typeface="Courier New" panose="02070309020205020404" pitchFamily="49" charset="0"/>
                <a:cs typeface="Courier New" panose="02070309020205020404" pitchFamily="49" charset="0"/>
              </a:rPr>
              <a:t>CombineGVCFs</a:t>
            </a:r>
            <a:endParaRPr lang="en-GB" sz="1000" dirty="0">
              <a:latin typeface="Courier New" panose="02070309020205020404" pitchFamily="49" charset="0"/>
              <a:cs typeface="Courier New" panose="02070309020205020404" pitchFamily="49" charset="0"/>
            </a:endParaRPr>
          </a:p>
          <a:p>
            <a:r>
              <a:rPr lang="en-GB" sz="1000" dirty="0">
                <a:latin typeface="Courier New" panose="02070309020205020404" pitchFamily="49" charset="0"/>
                <a:cs typeface="Courier New" panose="02070309020205020404" pitchFamily="49" charset="0"/>
              </a:rPr>
              <a:t>##source=</a:t>
            </a:r>
            <a:r>
              <a:rPr lang="en-GB" sz="1000" dirty="0" err="1">
                <a:latin typeface="Courier New" panose="02070309020205020404" pitchFamily="49" charset="0"/>
                <a:cs typeface="Courier New" panose="02070309020205020404" pitchFamily="49" charset="0"/>
              </a:rPr>
              <a:t>GenotypeGVCFs</a:t>
            </a:r>
            <a:endParaRPr lang="en-GB" sz="1000" dirty="0">
              <a:latin typeface="Courier New" panose="02070309020205020404" pitchFamily="49" charset="0"/>
              <a:cs typeface="Courier New" panose="02070309020205020404" pitchFamily="49" charset="0"/>
            </a:endParaRPr>
          </a:p>
          <a:p>
            <a:r>
              <a:rPr lang="en-GB" sz="1000" dirty="0">
                <a:latin typeface="Courier New" panose="02070309020205020404" pitchFamily="49" charset="0"/>
                <a:cs typeface="Courier New" panose="02070309020205020404" pitchFamily="49" charset="0"/>
              </a:rPr>
              <a:t>##source=</a:t>
            </a:r>
            <a:r>
              <a:rPr lang="en-GB" sz="1000" dirty="0" err="1">
                <a:latin typeface="Courier New" panose="02070309020205020404" pitchFamily="49" charset="0"/>
                <a:cs typeface="Courier New" panose="02070309020205020404" pitchFamily="49" charset="0"/>
              </a:rPr>
              <a:t>HaplotypeCaller</a:t>
            </a:r>
            <a:endParaRPr lang="en-GB" sz="1000" dirty="0">
              <a:latin typeface="Courier New" panose="02070309020205020404" pitchFamily="49" charset="0"/>
              <a:cs typeface="Courier New" panose="02070309020205020404" pitchFamily="49" charset="0"/>
            </a:endParaRPr>
          </a:p>
          <a:p>
            <a:r>
              <a:rPr lang="en-GB" sz="1000" dirty="0">
                <a:latin typeface="Courier New" panose="02070309020205020404" pitchFamily="49" charset="0"/>
                <a:cs typeface="Courier New" panose="02070309020205020404" pitchFamily="49" charset="0"/>
              </a:rPr>
              <a:t>#CHROM  POS     	ID      REF     ALT     QUAL    FILTER  	INFO    	   FORMAT  	HG00097 	HG00100 	HG00101</a:t>
            </a:r>
          </a:p>
          <a:p>
            <a:r>
              <a:rPr lang="en-GB" sz="1000" dirty="0">
                <a:latin typeface="Courier New" panose="02070309020205020404" pitchFamily="49" charset="0"/>
                <a:cs typeface="Courier New" panose="02070309020205020404" pitchFamily="49" charset="0"/>
              </a:rPr>
              <a:t>2       136045826       .       G       A       167.26  .       AC=1;AF=0.167;AN=6	  GT:AD:DP	0/0:8,0:8	0/0:13,0:13	0/1:1,5:6</a:t>
            </a:r>
          </a:p>
          <a:p>
            <a:r>
              <a:rPr lang="en-GB" sz="1000" dirty="0">
                <a:latin typeface="Courier New" panose="02070309020205020404" pitchFamily="49" charset="0"/>
                <a:cs typeface="Courier New" panose="02070309020205020404" pitchFamily="49" charset="0"/>
              </a:rPr>
              <a:t>2       136046443       .       CGT     C       129.27  .       AC=3;AF=0.500;AN=6	  GT:AD:DP	0/0:8,0:8	0/1:3,1:4	1/1:0,4:4</a:t>
            </a:r>
          </a:p>
          <a:p>
            <a:r>
              <a:rPr lang="en-GB" sz="1000" dirty="0">
                <a:latin typeface="Courier New" panose="02070309020205020404" pitchFamily="49" charset="0"/>
                <a:cs typeface="Courier New" panose="02070309020205020404" pitchFamily="49" charset="0"/>
              </a:rPr>
              <a:t>2       136047387       .       T       C       186.27  .       AC=1;AF=0.167;AN=6	  GT:AD:DP	0/0:6,0:6	0/0:16,0:16	0/1:4,6:10</a:t>
            </a:r>
          </a:p>
          <a:p>
            <a:r>
              <a:rPr lang="en-GB" sz="1000" dirty="0">
                <a:latin typeface="Courier New" panose="02070309020205020404" pitchFamily="49" charset="0"/>
                <a:cs typeface="Courier New" panose="02070309020205020404" pitchFamily="49" charset="0"/>
              </a:rPr>
              <a:t>2       136048649       .       C       G       127.26  .       AC=1;AF=0.167;AN=6	  GT:AD:DP	0/0:13,0:13	0/0:9,0:9	0/1:1,4:5</a:t>
            </a:r>
          </a:p>
          <a:p>
            <a:r>
              <a:rPr lang="en-GB" sz="1000" dirty="0">
                <a:latin typeface="Courier New" panose="02070309020205020404" pitchFamily="49" charset="0"/>
                <a:cs typeface="Courier New" panose="02070309020205020404" pitchFamily="49" charset="0"/>
              </a:rPr>
              <a:t>2       136052318       .       C       T       107.26  .       AC=1;AF=0.167;AN=6	  GT:AD:DP	0/0:7,0:7	0/0:13,0:13	0/1:3,3:6</a:t>
            </a:r>
          </a:p>
        </p:txBody>
      </p:sp>
      <p:sp>
        <p:nvSpPr>
          <p:cNvPr id="4" name="Ned 3">
            <a:extLst>
              <a:ext uri="{FF2B5EF4-FFF2-40B4-BE49-F238E27FC236}">
                <a16:creationId xmlns:a16="http://schemas.microsoft.com/office/drawing/2014/main" id="{C2B36481-F83D-BC46-B39C-0CD0C9F2F8BA}"/>
              </a:ext>
            </a:extLst>
          </p:cNvPr>
          <p:cNvSpPr/>
          <p:nvPr/>
        </p:nvSpPr>
        <p:spPr>
          <a:xfrm>
            <a:off x="8157140" y="3709522"/>
            <a:ext cx="312234" cy="256478"/>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6" name="Ned 5">
            <a:extLst>
              <a:ext uri="{FF2B5EF4-FFF2-40B4-BE49-F238E27FC236}">
                <a16:creationId xmlns:a16="http://schemas.microsoft.com/office/drawing/2014/main" id="{52BB0DAA-6A91-814A-A69D-CEB2F452F96D}"/>
              </a:ext>
            </a:extLst>
          </p:cNvPr>
          <p:cNvSpPr/>
          <p:nvPr/>
        </p:nvSpPr>
        <p:spPr>
          <a:xfrm>
            <a:off x="9000889" y="3715098"/>
            <a:ext cx="312234" cy="256478"/>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7" name="Ned 6">
            <a:extLst>
              <a:ext uri="{FF2B5EF4-FFF2-40B4-BE49-F238E27FC236}">
                <a16:creationId xmlns:a16="http://schemas.microsoft.com/office/drawing/2014/main" id="{011E54F6-337B-484E-BFA1-D436DE8EF706}"/>
              </a:ext>
            </a:extLst>
          </p:cNvPr>
          <p:cNvSpPr/>
          <p:nvPr/>
        </p:nvSpPr>
        <p:spPr>
          <a:xfrm>
            <a:off x="9896863" y="3715098"/>
            <a:ext cx="312234" cy="256478"/>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8924239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ubrik 2">
            <a:extLst>
              <a:ext uri="{FF2B5EF4-FFF2-40B4-BE49-F238E27FC236}">
                <a16:creationId xmlns:a16="http://schemas.microsoft.com/office/drawing/2014/main" id="{D494B9D8-CAE7-3247-B8B1-69BC034B061A}"/>
              </a:ext>
            </a:extLst>
          </p:cNvPr>
          <p:cNvSpPr>
            <a:spLocks noGrp="1"/>
          </p:cNvSpPr>
          <p:nvPr>
            <p:ph type="title"/>
          </p:nvPr>
        </p:nvSpPr>
        <p:spPr/>
        <p:txBody>
          <a:bodyPr>
            <a:normAutofit/>
          </a:bodyPr>
          <a:lstStyle/>
          <a:p>
            <a:r>
              <a:rPr lang="en-GB" dirty="0"/>
              <a:t>Filtering</a:t>
            </a:r>
          </a:p>
        </p:txBody>
      </p:sp>
      <p:sp>
        <p:nvSpPr>
          <p:cNvPr id="6" name="Content Placeholder 1">
            <a:extLst>
              <a:ext uri="{FF2B5EF4-FFF2-40B4-BE49-F238E27FC236}">
                <a16:creationId xmlns:a16="http://schemas.microsoft.com/office/drawing/2014/main" id="{EB0CB523-88E0-97B3-930E-F7F7E966B642}"/>
              </a:ext>
            </a:extLst>
          </p:cNvPr>
          <p:cNvSpPr>
            <a:spLocks noGrp="1"/>
          </p:cNvSpPr>
          <p:nvPr>
            <p:ph idx="1"/>
          </p:nvPr>
        </p:nvSpPr>
        <p:spPr>
          <a:xfrm>
            <a:off x="838200" y="1486801"/>
            <a:ext cx="10515600" cy="4690162"/>
          </a:xfrm>
        </p:spPr>
        <p:txBody>
          <a:bodyPr>
            <a:normAutofit/>
          </a:bodyPr>
          <a:lstStyle/>
          <a:p>
            <a:pPr marL="0" indent="0">
              <a:buNone/>
            </a:pPr>
            <a:r>
              <a:rPr lang="en-GB" dirty="0"/>
              <a:t>Variant quality score recalibration (VQSR): </a:t>
            </a:r>
          </a:p>
          <a:p>
            <a:pPr marL="457200" lvl="1" indent="0">
              <a:buNone/>
            </a:pPr>
            <a:r>
              <a:rPr lang="en-GB" dirty="0"/>
              <a:t>For large data sets ( &gt;1 WGS or &gt;30WES samples)</a:t>
            </a:r>
          </a:p>
          <a:p>
            <a:pPr marL="457200" lvl="1" indent="0">
              <a:buNone/>
            </a:pPr>
            <a:r>
              <a:rPr lang="en-GB" dirty="0"/>
              <a:t>GATK has a machine learning algorithm that can be trained to recognise ”likely false” variants</a:t>
            </a:r>
          </a:p>
          <a:p>
            <a:pPr marL="457200" lvl="1" indent="0">
              <a:buNone/>
            </a:pPr>
            <a:r>
              <a:rPr lang="en-GB" b="1" dirty="0"/>
              <a:t>We do recommend to use VQSR when possible!</a:t>
            </a:r>
          </a:p>
          <a:p>
            <a:pPr marL="0" indent="0">
              <a:buNone/>
            </a:pPr>
            <a:endParaRPr lang="en-GB" dirty="0"/>
          </a:p>
          <a:p>
            <a:pPr marL="0" indent="0">
              <a:buNone/>
            </a:pPr>
            <a:r>
              <a:rPr lang="en-GB" dirty="0"/>
              <a:t>Hard filters:</a:t>
            </a:r>
          </a:p>
          <a:p>
            <a:pPr marL="457200" lvl="1" indent="0">
              <a:buNone/>
            </a:pPr>
            <a:r>
              <a:rPr lang="en-GB" dirty="0"/>
              <a:t>For smaller data sets</a:t>
            </a:r>
          </a:p>
          <a:p>
            <a:pPr marL="457200" lvl="1" indent="0">
              <a:buNone/>
            </a:pPr>
            <a:r>
              <a:rPr lang="en-GB" dirty="0"/>
              <a:t>Hard filters on information in the VCF file </a:t>
            </a:r>
          </a:p>
          <a:p>
            <a:pPr marL="457200" lvl="1" indent="0">
              <a:buNone/>
            </a:pPr>
            <a:r>
              <a:rPr lang="en-GB" dirty="0"/>
              <a:t>For example:</a:t>
            </a:r>
            <a:r>
              <a:rPr lang="en-US" sz="1600" dirty="0"/>
              <a:t> </a:t>
            </a:r>
            <a:r>
              <a:rPr lang="en-US" dirty="0"/>
              <a:t>Flag variants with ”Q &lt; 40.0”</a:t>
            </a:r>
            <a:endParaRPr lang="en-GB" dirty="0"/>
          </a:p>
        </p:txBody>
      </p:sp>
    </p:spTree>
    <p:extLst>
      <p:ext uri="{BB962C8B-B14F-4D97-AF65-F5344CB8AC3E}">
        <p14:creationId xmlns:p14="http://schemas.microsoft.com/office/powerpoint/2010/main" val="1236816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z="3600" dirty="0"/>
              <a:t>Workflow conventions</a:t>
            </a:r>
          </a:p>
        </p:txBody>
      </p:sp>
      <p:sp>
        <p:nvSpPr>
          <p:cNvPr id="10" name="Shape 571"/>
          <p:cNvSpPr txBox="1">
            <a:spLocks/>
          </p:cNvSpPr>
          <p:nvPr/>
        </p:nvSpPr>
        <p:spPr>
          <a:xfrm>
            <a:off x="2271011" y="1648893"/>
            <a:ext cx="6806842" cy="4405706"/>
          </a:xfrm>
          <a:prstGeom prst="rect">
            <a:avLst/>
          </a:prstGeom>
        </p:spPr>
        <p:txBody>
          <a:bodyPr vert="horz" lIns="0" tIns="0" rIns="0" bIns="0" rtlCol="0">
            <a:normAutofit/>
          </a:bodyPr>
          <a:lstStyle>
            <a:lvl1pPr marL="342900" indent="-342900" algn="l" defTabSz="457200" rtl="0" eaLnBrk="1" latinLnBrk="0" hangingPunct="1">
              <a:spcBef>
                <a:spcPct val="20000"/>
              </a:spcBef>
              <a:buFont typeface="Arial"/>
              <a:buChar char="•"/>
              <a:defRPr sz="2000" kern="1200">
                <a:solidFill>
                  <a:schemeClr val="tx1"/>
                </a:solidFill>
                <a:latin typeface="+mn-lt"/>
                <a:ea typeface="+mn-ea"/>
                <a:cs typeface="Arial"/>
              </a:defRPr>
            </a:lvl1pPr>
            <a:lvl2pPr marL="742950" indent="-285750" algn="l" defTabSz="457200" rtl="0" eaLnBrk="1" latinLnBrk="0" hangingPunct="1">
              <a:spcBef>
                <a:spcPct val="20000"/>
              </a:spcBef>
              <a:buFont typeface="Arial"/>
              <a:buChar char="–"/>
              <a:defRPr sz="2000" kern="1200">
                <a:solidFill>
                  <a:schemeClr val="tx1"/>
                </a:solidFill>
                <a:latin typeface="+mn-lt"/>
                <a:ea typeface="+mn-ea"/>
                <a:cs typeface="Arial"/>
              </a:defRPr>
            </a:lvl2pPr>
            <a:lvl3pPr marL="1143000" indent="-228600" algn="l" defTabSz="457200" rtl="0" eaLnBrk="1" latinLnBrk="0" hangingPunct="1">
              <a:spcBef>
                <a:spcPct val="20000"/>
              </a:spcBef>
              <a:buFont typeface="Arial"/>
              <a:buChar char="•"/>
              <a:defRPr sz="2000" kern="1200">
                <a:solidFill>
                  <a:schemeClr val="tx1"/>
                </a:solidFill>
                <a:latin typeface="+mn-lt"/>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defRPr sz="1800"/>
            </a:pPr>
            <a:endParaRPr lang="sv-SE" sz="2800" dirty="0"/>
          </a:p>
        </p:txBody>
      </p:sp>
      <p:sp>
        <p:nvSpPr>
          <p:cNvPr id="2" name="Content Placeholder 1">
            <a:extLst>
              <a:ext uri="{FF2B5EF4-FFF2-40B4-BE49-F238E27FC236}">
                <a16:creationId xmlns:a16="http://schemas.microsoft.com/office/drawing/2014/main" id="{FD9A5CE9-8067-C1F6-FBD1-03FDD9DAFBC6}"/>
              </a:ext>
            </a:extLst>
          </p:cNvPr>
          <p:cNvSpPr>
            <a:spLocks noGrp="1"/>
          </p:cNvSpPr>
          <p:nvPr>
            <p:ph idx="1"/>
          </p:nvPr>
        </p:nvSpPr>
        <p:spPr>
          <a:xfrm>
            <a:off x="838200" y="1486801"/>
            <a:ext cx="10515600" cy="4690162"/>
          </a:xfrm>
        </p:spPr>
        <p:txBody>
          <a:bodyPr/>
          <a:lstStyle/>
          <a:p>
            <a:pPr marL="457200" indent="-457200">
              <a:buAutoNum type="arabicPeriod"/>
              <a:defRPr sz="1800"/>
            </a:pPr>
            <a:r>
              <a:rPr lang="en-US" sz="2800" dirty="0"/>
              <a:t>Create a new output file in each process</a:t>
            </a:r>
          </a:p>
          <a:p>
            <a:pPr marL="457200" indent="-457200">
              <a:buAutoNum type="arabicPeriod"/>
              <a:defRPr sz="1800"/>
            </a:pPr>
            <a:endParaRPr lang="en-US" dirty="0"/>
          </a:p>
          <a:p>
            <a:pPr marL="457200" indent="-457200">
              <a:buAutoNum type="arabicPeriod"/>
              <a:defRPr sz="1800"/>
            </a:pPr>
            <a:r>
              <a:rPr lang="en-US" sz="2800" dirty="0"/>
              <a:t>Don’t </a:t>
            </a:r>
            <a:r>
              <a:rPr lang="en-US" sz="2800" dirty="0" err="1"/>
              <a:t>over</a:t>
            </a:r>
            <a:r>
              <a:rPr lang="en-US" sz="2800" dirty="0"/>
              <a:t>write the input file</a:t>
            </a:r>
          </a:p>
          <a:p>
            <a:pPr marL="457200" indent="-457200">
              <a:buFont typeface="+mj-lt"/>
              <a:buAutoNum type="arabicPeriod"/>
              <a:defRPr sz="1800"/>
            </a:pPr>
            <a:endParaRPr lang="en-US" sz="2800" dirty="0"/>
          </a:p>
          <a:p>
            <a:pPr marL="457200" indent="-457200">
              <a:buFont typeface="+mj-lt"/>
              <a:buAutoNum type="arabicPeriod"/>
              <a:defRPr sz="1800"/>
            </a:pPr>
            <a:r>
              <a:rPr lang="en-US" sz="2800" dirty="0"/>
              <a:t>Use informative file names</a:t>
            </a:r>
            <a:endParaRPr lang="sv-SE" sz="2800" dirty="0"/>
          </a:p>
          <a:p>
            <a:pPr marL="457200" indent="-457200">
              <a:buFont typeface="+mj-lt"/>
              <a:buAutoNum type="arabicPeriod"/>
              <a:defRPr sz="1800"/>
            </a:pPr>
            <a:endParaRPr lang="sv-SE" sz="2800" dirty="0" err="1"/>
          </a:p>
          <a:p>
            <a:pPr marL="457200" indent="-457200">
              <a:buFont typeface="+mj-lt"/>
              <a:buAutoNum type="arabicPeriod"/>
              <a:defRPr sz="1800"/>
            </a:pPr>
            <a:r>
              <a:rPr lang="sv-SE" sz="2800" dirty="0" err="1"/>
              <a:t>Include</a:t>
            </a:r>
            <a:r>
              <a:rPr lang="sv-SE" sz="2800" dirty="0"/>
              <a:t> information </a:t>
            </a:r>
            <a:r>
              <a:rPr lang="sv-SE" sz="2800" dirty="0" err="1"/>
              <a:t>of</a:t>
            </a:r>
            <a:r>
              <a:rPr lang="sv-SE" sz="2800" dirty="0"/>
              <a:t> the process + sample</a:t>
            </a:r>
          </a:p>
          <a:p>
            <a:pPr marL="457200" indent="-457200">
              <a:buFont typeface="+mj-lt"/>
              <a:buAutoNum type="arabicPeriod"/>
              <a:defRPr sz="1800"/>
            </a:pPr>
            <a:endParaRPr lang="sv-SE" dirty="0"/>
          </a:p>
          <a:p>
            <a:pPr marL="457200" indent="-457200">
              <a:buFont typeface="+mj-lt"/>
              <a:buAutoNum type="arabicPeriod"/>
              <a:defRPr sz="1800"/>
            </a:pPr>
            <a:r>
              <a:rPr lang="sv-SE" sz="2800" dirty="0"/>
              <a:t>Correct name extension e.g. .bam, .vcf, ...</a:t>
            </a:r>
          </a:p>
          <a:p>
            <a:endParaRPr lang="en-SE"/>
          </a:p>
        </p:txBody>
      </p:sp>
    </p:spTree>
    <p:extLst>
      <p:ext uri="{BB962C8B-B14F-4D97-AF65-F5344CB8AC3E}">
        <p14:creationId xmlns:p14="http://schemas.microsoft.com/office/powerpoint/2010/main" val="4188368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ubrik 2">
            <a:extLst>
              <a:ext uri="{FF2B5EF4-FFF2-40B4-BE49-F238E27FC236}">
                <a16:creationId xmlns:a16="http://schemas.microsoft.com/office/drawing/2014/main" id="{2C5F51AC-00FD-3D42-8225-E161125357EB}"/>
              </a:ext>
            </a:extLst>
          </p:cNvPr>
          <p:cNvSpPr>
            <a:spLocks noGrp="1"/>
          </p:cNvSpPr>
          <p:nvPr>
            <p:ph type="title"/>
          </p:nvPr>
        </p:nvSpPr>
        <p:spPr/>
        <p:txBody>
          <a:bodyPr/>
          <a:lstStyle/>
          <a:p>
            <a:r>
              <a:rPr lang="en-GB" dirty="0"/>
              <a:t>GATK’s best practises</a:t>
            </a:r>
          </a:p>
        </p:txBody>
      </p:sp>
      <p:pic>
        <p:nvPicPr>
          <p:cNvPr id="5" name="Bildobjekt 4">
            <a:extLst>
              <a:ext uri="{FF2B5EF4-FFF2-40B4-BE49-F238E27FC236}">
                <a16:creationId xmlns:a16="http://schemas.microsoft.com/office/drawing/2014/main" id="{18EF0950-7150-E540-B90C-3D929D99852A}"/>
              </a:ext>
            </a:extLst>
          </p:cNvPr>
          <p:cNvPicPr>
            <a:picLocks noChangeAspect="1"/>
          </p:cNvPicPr>
          <p:nvPr/>
        </p:nvPicPr>
        <p:blipFill>
          <a:blip r:embed="rId2"/>
          <a:stretch>
            <a:fillRect/>
          </a:stretch>
        </p:blipFill>
        <p:spPr>
          <a:xfrm>
            <a:off x="4133850" y="1472819"/>
            <a:ext cx="3422650" cy="5332283"/>
          </a:xfrm>
          <a:prstGeom prst="rect">
            <a:avLst/>
          </a:prstGeom>
        </p:spPr>
      </p:pic>
    </p:spTree>
    <p:extLst>
      <p:ext uri="{BB962C8B-B14F-4D97-AF65-F5344CB8AC3E}">
        <p14:creationId xmlns:p14="http://schemas.microsoft.com/office/powerpoint/2010/main" val="184356175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Bildobjekt 5">
            <a:extLst>
              <a:ext uri="{FF2B5EF4-FFF2-40B4-BE49-F238E27FC236}">
                <a16:creationId xmlns:a16="http://schemas.microsoft.com/office/drawing/2014/main" id="{144CED48-C1FD-2A49-B578-A73BADA3EEF0}"/>
              </a:ext>
            </a:extLst>
          </p:cNvPr>
          <p:cNvPicPr>
            <a:picLocks noChangeAspect="1"/>
          </p:cNvPicPr>
          <p:nvPr/>
        </p:nvPicPr>
        <p:blipFill>
          <a:blip r:embed="rId2"/>
          <a:stretch>
            <a:fillRect/>
          </a:stretch>
        </p:blipFill>
        <p:spPr>
          <a:xfrm>
            <a:off x="1524000" y="1309432"/>
            <a:ext cx="9144000" cy="5896487"/>
          </a:xfrm>
          <a:prstGeom prst="rect">
            <a:avLst/>
          </a:prstGeom>
        </p:spPr>
      </p:pic>
      <p:sp>
        <p:nvSpPr>
          <p:cNvPr id="7" name="textruta 6">
            <a:extLst>
              <a:ext uri="{FF2B5EF4-FFF2-40B4-BE49-F238E27FC236}">
                <a16:creationId xmlns:a16="http://schemas.microsoft.com/office/drawing/2014/main" id="{C3A06580-3416-5742-AA0B-CA4933906CF2}"/>
              </a:ext>
            </a:extLst>
          </p:cNvPr>
          <p:cNvSpPr txBox="1"/>
          <p:nvPr/>
        </p:nvSpPr>
        <p:spPr>
          <a:xfrm>
            <a:off x="4321316" y="505097"/>
            <a:ext cx="3054041" cy="369332"/>
          </a:xfrm>
          <a:prstGeom prst="rect">
            <a:avLst/>
          </a:prstGeom>
          <a:noFill/>
        </p:spPr>
        <p:txBody>
          <a:bodyPr wrap="none" rtlCol="0">
            <a:spAutoFit/>
          </a:bodyPr>
          <a:lstStyle/>
          <a:p>
            <a:r>
              <a:rPr lang="en-GB" dirty="0"/>
              <a:t>https://</a:t>
            </a:r>
            <a:r>
              <a:rPr lang="en-GB" dirty="0" err="1"/>
              <a:t>gatk.broadinstitute.org</a:t>
            </a:r>
            <a:endParaRPr lang="en-GB" dirty="0"/>
          </a:p>
        </p:txBody>
      </p:sp>
    </p:spTree>
    <p:extLst>
      <p:ext uri="{BB962C8B-B14F-4D97-AF65-F5344CB8AC3E}">
        <p14:creationId xmlns:p14="http://schemas.microsoft.com/office/powerpoint/2010/main" val="76259765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BE6C0F4-B543-6E91-C0D9-7361EE84EEA9}"/>
              </a:ext>
            </a:extLst>
          </p:cNvPr>
          <p:cNvPicPr>
            <a:picLocks noChangeAspect="1"/>
          </p:cNvPicPr>
          <p:nvPr/>
        </p:nvPicPr>
        <p:blipFill>
          <a:blip r:embed="rId2"/>
          <a:stretch>
            <a:fillRect/>
          </a:stretch>
        </p:blipFill>
        <p:spPr>
          <a:xfrm>
            <a:off x="1146524" y="1388940"/>
            <a:ext cx="9662991" cy="5029276"/>
          </a:xfrm>
          <a:prstGeom prst="rect">
            <a:avLst/>
          </a:prstGeom>
        </p:spPr>
      </p:pic>
    </p:spTree>
    <p:extLst>
      <p:ext uri="{BB962C8B-B14F-4D97-AF65-F5344CB8AC3E}">
        <p14:creationId xmlns:p14="http://schemas.microsoft.com/office/powerpoint/2010/main" val="33673206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innehåll 1">
            <a:extLst>
              <a:ext uri="{FF2B5EF4-FFF2-40B4-BE49-F238E27FC236}">
                <a16:creationId xmlns:a16="http://schemas.microsoft.com/office/drawing/2014/main" id="{C224FB64-F927-5F45-B04A-7518DE1DA5A1}"/>
              </a:ext>
            </a:extLst>
          </p:cNvPr>
          <p:cNvSpPr>
            <a:spLocks noGrp="1"/>
          </p:cNvSpPr>
          <p:nvPr>
            <p:ph idx="1"/>
          </p:nvPr>
        </p:nvSpPr>
        <p:spPr/>
        <p:txBody>
          <a:bodyPr/>
          <a:lstStyle/>
          <a:p>
            <a:endParaRPr lang="en-GB"/>
          </a:p>
        </p:txBody>
      </p:sp>
      <p:sp>
        <p:nvSpPr>
          <p:cNvPr id="3" name="Title 2"/>
          <p:cNvSpPr>
            <a:spLocks noGrp="1"/>
          </p:cNvSpPr>
          <p:nvPr>
            <p:ph type="title"/>
          </p:nvPr>
        </p:nvSpPr>
        <p:spPr/>
        <p:txBody>
          <a:bodyPr>
            <a:normAutofit fontScale="90000"/>
          </a:bodyPr>
          <a:lstStyle/>
          <a:p>
            <a:r>
              <a:rPr lang="en-GB" sz="2800" dirty="0"/>
              <a:t>GATK’s best practices workflow for germline short variant discovery </a:t>
            </a:r>
            <a:br>
              <a:rPr lang="en-GB" sz="2800" dirty="0"/>
            </a:br>
            <a:endParaRPr lang="en-US" sz="2800" dirty="0"/>
          </a:p>
        </p:txBody>
      </p:sp>
      <p:sp>
        <p:nvSpPr>
          <p:cNvPr id="5" name="TextBox 4"/>
          <p:cNvSpPr txBox="1"/>
          <p:nvPr/>
        </p:nvSpPr>
        <p:spPr>
          <a:xfrm>
            <a:off x="2027670" y="6275730"/>
            <a:ext cx="8640330" cy="369332"/>
          </a:xfrm>
          <a:prstGeom prst="rect">
            <a:avLst/>
          </a:prstGeom>
          <a:noFill/>
        </p:spPr>
        <p:txBody>
          <a:bodyPr wrap="square" rtlCol="0">
            <a:spAutoFit/>
          </a:bodyPr>
          <a:lstStyle/>
          <a:p>
            <a:r>
              <a:rPr lang="en-US" dirty="0">
                <a:hlinkClick r:id="rId3"/>
              </a:rPr>
              <a:t>https://software.broadinstitute.org/gatk/best-practices/</a:t>
            </a:r>
            <a:endParaRPr lang="en-US" dirty="0"/>
          </a:p>
        </p:txBody>
      </p:sp>
      <p:pic>
        <p:nvPicPr>
          <p:cNvPr id="8" name="Bildobjekt 7">
            <a:extLst>
              <a:ext uri="{FF2B5EF4-FFF2-40B4-BE49-F238E27FC236}">
                <a16:creationId xmlns:a16="http://schemas.microsoft.com/office/drawing/2014/main" id="{51D60C7F-7B30-F84E-B448-8D1EC8DB43E4}"/>
              </a:ext>
            </a:extLst>
          </p:cNvPr>
          <p:cNvPicPr>
            <a:picLocks noChangeAspect="1"/>
          </p:cNvPicPr>
          <p:nvPr/>
        </p:nvPicPr>
        <p:blipFill>
          <a:blip r:embed="rId4"/>
          <a:stretch>
            <a:fillRect/>
          </a:stretch>
        </p:blipFill>
        <p:spPr>
          <a:xfrm>
            <a:off x="1524000" y="2004033"/>
            <a:ext cx="9144000" cy="3765537"/>
          </a:xfrm>
          <a:prstGeom prst="rect">
            <a:avLst/>
          </a:prstGeom>
        </p:spPr>
      </p:pic>
    </p:spTree>
    <p:extLst>
      <p:ext uri="{BB962C8B-B14F-4D97-AF65-F5344CB8AC3E}">
        <p14:creationId xmlns:p14="http://schemas.microsoft.com/office/powerpoint/2010/main" val="22310400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ubrik 8">
            <a:extLst>
              <a:ext uri="{FF2B5EF4-FFF2-40B4-BE49-F238E27FC236}">
                <a16:creationId xmlns:a16="http://schemas.microsoft.com/office/drawing/2014/main" id="{9F31AE00-5B62-8F44-A009-83C5B34063F6}"/>
              </a:ext>
            </a:extLst>
          </p:cNvPr>
          <p:cNvSpPr>
            <a:spLocks noGrp="1"/>
          </p:cNvSpPr>
          <p:nvPr>
            <p:ph type="title"/>
          </p:nvPr>
        </p:nvSpPr>
        <p:spPr/>
        <p:txBody>
          <a:bodyPr>
            <a:normAutofit/>
          </a:bodyPr>
          <a:lstStyle/>
          <a:p>
            <a:pPr algn="l"/>
            <a:r>
              <a:rPr lang="en-GB" dirty="0"/>
              <a:t>Basic Variant Calling in one sample</a:t>
            </a:r>
          </a:p>
        </p:txBody>
      </p:sp>
      <p:sp>
        <p:nvSpPr>
          <p:cNvPr id="3" name="Platshållare för text 2">
            <a:extLst>
              <a:ext uri="{FF2B5EF4-FFF2-40B4-BE49-F238E27FC236}">
                <a16:creationId xmlns:a16="http://schemas.microsoft.com/office/drawing/2014/main" id="{C075D794-BFC2-6D40-AA75-2ADF3E1074CB}"/>
              </a:ext>
            </a:extLst>
          </p:cNvPr>
          <p:cNvSpPr>
            <a:spLocks noGrp="1"/>
          </p:cNvSpPr>
          <p:nvPr>
            <p:ph type="body" idx="1"/>
          </p:nvPr>
        </p:nvSpPr>
        <p:spPr/>
        <p:txBody>
          <a:bodyPr/>
          <a:lstStyle/>
          <a:p>
            <a:endParaRPr lang="en-GB"/>
          </a:p>
        </p:txBody>
      </p:sp>
    </p:spTree>
    <p:extLst>
      <p:ext uri="{BB962C8B-B14F-4D97-AF65-F5344CB8AC3E}">
        <p14:creationId xmlns:p14="http://schemas.microsoft.com/office/powerpoint/2010/main" val="42383919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ubrik 2">
            <a:extLst>
              <a:ext uri="{FF2B5EF4-FFF2-40B4-BE49-F238E27FC236}">
                <a16:creationId xmlns:a16="http://schemas.microsoft.com/office/drawing/2014/main" id="{83E2D1A4-69E5-1F49-958B-E4C0E0C3C5ED}"/>
              </a:ext>
            </a:extLst>
          </p:cNvPr>
          <p:cNvSpPr>
            <a:spLocks noGrp="1"/>
          </p:cNvSpPr>
          <p:nvPr>
            <p:ph type="title"/>
          </p:nvPr>
        </p:nvSpPr>
        <p:spPr/>
        <p:txBody>
          <a:bodyPr/>
          <a:lstStyle/>
          <a:p>
            <a:r>
              <a:rPr lang="en-GB" dirty="0"/>
              <a:t>Alignment</a:t>
            </a:r>
          </a:p>
        </p:txBody>
      </p:sp>
      <p:sp>
        <p:nvSpPr>
          <p:cNvPr id="5" name="TextBox 1">
            <a:extLst>
              <a:ext uri="{FF2B5EF4-FFF2-40B4-BE49-F238E27FC236}">
                <a16:creationId xmlns:a16="http://schemas.microsoft.com/office/drawing/2014/main" id="{D1DA30B9-3D97-4740-92F4-0BF227732986}"/>
              </a:ext>
            </a:extLst>
          </p:cNvPr>
          <p:cNvSpPr txBox="1"/>
          <p:nvPr/>
        </p:nvSpPr>
        <p:spPr>
          <a:xfrm>
            <a:off x="7913693" y="1922489"/>
            <a:ext cx="1210331" cy="369332"/>
          </a:xfrm>
          <a:prstGeom prst="rect">
            <a:avLst/>
          </a:prstGeom>
          <a:noFill/>
        </p:spPr>
        <p:txBody>
          <a:bodyPr wrap="none" rtlCol="0">
            <a:spAutoFit/>
          </a:bodyPr>
          <a:lstStyle/>
          <a:p>
            <a:r>
              <a:rPr lang="en-US" dirty="0"/>
              <a:t>FASTQ files</a:t>
            </a:r>
          </a:p>
        </p:txBody>
      </p:sp>
      <p:sp>
        <p:nvSpPr>
          <p:cNvPr id="6" name="TextBox 8">
            <a:extLst>
              <a:ext uri="{FF2B5EF4-FFF2-40B4-BE49-F238E27FC236}">
                <a16:creationId xmlns:a16="http://schemas.microsoft.com/office/drawing/2014/main" id="{11D7F9A8-88EB-5C43-84A1-9EBA9CDC03CE}"/>
              </a:ext>
            </a:extLst>
          </p:cNvPr>
          <p:cNvSpPr txBox="1"/>
          <p:nvPr/>
        </p:nvSpPr>
        <p:spPr>
          <a:xfrm>
            <a:off x="7913692" y="3968447"/>
            <a:ext cx="1072088" cy="369332"/>
          </a:xfrm>
          <a:prstGeom prst="rect">
            <a:avLst/>
          </a:prstGeom>
          <a:noFill/>
        </p:spPr>
        <p:txBody>
          <a:bodyPr wrap="none" rtlCol="0">
            <a:spAutoFit/>
          </a:bodyPr>
          <a:lstStyle/>
          <a:p>
            <a:r>
              <a:rPr lang="en-US" dirty="0"/>
              <a:t>BAM files</a:t>
            </a:r>
          </a:p>
        </p:txBody>
      </p:sp>
      <p:cxnSp>
        <p:nvCxnSpPr>
          <p:cNvPr id="7" name="Straight Connector 10">
            <a:extLst>
              <a:ext uri="{FF2B5EF4-FFF2-40B4-BE49-F238E27FC236}">
                <a16:creationId xmlns:a16="http://schemas.microsoft.com/office/drawing/2014/main" id="{1DE5D129-3F46-6240-9CCF-AAC9A8703E12}"/>
              </a:ext>
            </a:extLst>
          </p:cNvPr>
          <p:cNvCxnSpPr>
            <a:cxnSpLocks/>
          </p:cNvCxnSpPr>
          <p:nvPr/>
        </p:nvCxnSpPr>
        <p:spPr>
          <a:xfrm>
            <a:off x="7616670" y="1803843"/>
            <a:ext cx="0" cy="606627"/>
          </a:xfrm>
          <a:prstGeom prst="line">
            <a:avLst/>
          </a:prstGeom>
          <a:ln w="57150" cmpd="sng">
            <a:solidFill>
              <a:srgbClr val="89C000">
                <a:alpha val="20000"/>
              </a:srgbClr>
            </a:solidFill>
            <a:prstDash val="sysDash"/>
          </a:ln>
        </p:spPr>
        <p:style>
          <a:lnRef idx="2">
            <a:schemeClr val="accent1"/>
          </a:lnRef>
          <a:fillRef idx="0">
            <a:schemeClr val="accent1"/>
          </a:fillRef>
          <a:effectRef idx="1">
            <a:schemeClr val="accent1"/>
          </a:effectRef>
          <a:fontRef idx="minor">
            <a:schemeClr val="tx1"/>
          </a:fontRef>
        </p:style>
      </p:cxnSp>
      <p:cxnSp>
        <p:nvCxnSpPr>
          <p:cNvPr id="8" name="Straight Connector 12">
            <a:extLst>
              <a:ext uri="{FF2B5EF4-FFF2-40B4-BE49-F238E27FC236}">
                <a16:creationId xmlns:a16="http://schemas.microsoft.com/office/drawing/2014/main" id="{18146D47-A163-6649-916B-39B4486E5B1A}"/>
              </a:ext>
            </a:extLst>
          </p:cNvPr>
          <p:cNvCxnSpPr>
            <a:cxnSpLocks/>
          </p:cNvCxnSpPr>
          <p:nvPr/>
        </p:nvCxnSpPr>
        <p:spPr>
          <a:xfrm>
            <a:off x="7616670" y="3818609"/>
            <a:ext cx="0" cy="669008"/>
          </a:xfrm>
          <a:prstGeom prst="line">
            <a:avLst/>
          </a:prstGeom>
          <a:ln w="57150" cmpd="sng">
            <a:solidFill>
              <a:srgbClr val="89C000">
                <a:alpha val="20000"/>
              </a:srgbClr>
            </a:solidFill>
            <a:prstDash val="sysDash"/>
          </a:ln>
        </p:spPr>
        <p:style>
          <a:lnRef idx="2">
            <a:schemeClr val="accent1"/>
          </a:lnRef>
          <a:fillRef idx="0">
            <a:schemeClr val="accent1"/>
          </a:fillRef>
          <a:effectRef idx="1">
            <a:schemeClr val="accent1"/>
          </a:effectRef>
          <a:fontRef idx="minor">
            <a:schemeClr val="tx1"/>
          </a:fontRef>
        </p:style>
      </p:cxnSp>
      <p:cxnSp>
        <p:nvCxnSpPr>
          <p:cNvPr id="9" name="Straight Connector 21">
            <a:extLst>
              <a:ext uri="{FF2B5EF4-FFF2-40B4-BE49-F238E27FC236}">
                <a16:creationId xmlns:a16="http://schemas.microsoft.com/office/drawing/2014/main" id="{AA8D0F12-E572-D647-91A7-BF60A791D4CB}"/>
              </a:ext>
            </a:extLst>
          </p:cNvPr>
          <p:cNvCxnSpPr>
            <a:cxnSpLocks/>
          </p:cNvCxnSpPr>
          <p:nvPr/>
        </p:nvCxnSpPr>
        <p:spPr>
          <a:xfrm>
            <a:off x="7616670" y="5754417"/>
            <a:ext cx="0" cy="624545"/>
          </a:xfrm>
          <a:prstGeom prst="line">
            <a:avLst/>
          </a:prstGeom>
          <a:ln w="57150" cmpd="sng">
            <a:solidFill>
              <a:srgbClr val="89C000">
                <a:alpha val="20000"/>
              </a:srgbClr>
            </a:solidFill>
            <a:prstDash val="sysDash"/>
          </a:ln>
        </p:spPr>
        <p:style>
          <a:lnRef idx="2">
            <a:schemeClr val="accent1"/>
          </a:lnRef>
          <a:fillRef idx="0">
            <a:schemeClr val="accent1"/>
          </a:fillRef>
          <a:effectRef idx="1">
            <a:schemeClr val="accent1"/>
          </a:effectRef>
          <a:fontRef idx="minor">
            <a:schemeClr val="tx1"/>
          </a:fontRef>
        </p:style>
      </p:cxnSp>
      <p:sp>
        <p:nvSpPr>
          <p:cNvPr id="10" name="TextBox 25">
            <a:extLst>
              <a:ext uri="{FF2B5EF4-FFF2-40B4-BE49-F238E27FC236}">
                <a16:creationId xmlns:a16="http://schemas.microsoft.com/office/drawing/2014/main" id="{59822D1E-CE3F-6046-90B9-8B93E1815993}"/>
              </a:ext>
            </a:extLst>
          </p:cNvPr>
          <p:cNvSpPr txBox="1"/>
          <p:nvPr/>
        </p:nvSpPr>
        <p:spPr>
          <a:xfrm>
            <a:off x="7913692" y="5882022"/>
            <a:ext cx="977704" cy="369332"/>
          </a:xfrm>
          <a:prstGeom prst="rect">
            <a:avLst/>
          </a:prstGeom>
          <a:noFill/>
        </p:spPr>
        <p:txBody>
          <a:bodyPr wrap="none" rtlCol="0">
            <a:spAutoFit/>
          </a:bodyPr>
          <a:lstStyle/>
          <a:p>
            <a:r>
              <a:rPr lang="en-US" dirty="0"/>
              <a:t>VCF files</a:t>
            </a:r>
          </a:p>
        </p:txBody>
      </p:sp>
      <p:graphicFrame>
        <p:nvGraphicFramePr>
          <p:cNvPr id="14" name="Content Placeholder 3">
            <a:extLst>
              <a:ext uri="{FF2B5EF4-FFF2-40B4-BE49-F238E27FC236}">
                <a16:creationId xmlns:a16="http://schemas.microsoft.com/office/drawing/2014/main" id="{FFC7FE98-920F-4C40-A919-955099EEBA94}"/>
              </a:ext>
            </a:extLst>
          </p:cNvPr>
          <p:cNvGraphicFramePr>
            <a:graphicFrameLocks/>
          </p:cNvGraphicFramePr>
          <p:nvPr/>
        </p:nvGraphicFramePr>
        <p:xfrm>
          <a:off x="3596342" y="1617129"/>
          <a:ext cx="4650823" cy="48636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38815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The reference genome</a:t>
            </a:r>
          </a:p>
        </p:txBody>
      </p:sp>
      <p:pic>
        <p:nvPicPr>
          <p:cNvPr id="4" name="Picture 3"/>
          <p:cNvPicPr>
            <a:picLocks noChangeAspect="1"/>
          </p:cNvPicPr>
          <p:nvPr/>
        </p:nvPicPr>
        <p:blipFill>
          <a:blip r:embed="rId2"/>
          <a:stretch>
            <a:fillRect/>
          </a:stretch>
        </p:blipFill>
        <p:spPr>
          <a:xfrm>
            <a:off x="1831885" y="2577351"/>
            <a:ext cx="3509538" cy="1680324"/>
          </a:xfrm>
          <a:prstGeom prst="rect">
            <a:avLst/>
          </a:prstGeom>
        </p:spPr>
      </p:pic>
      <p:sp>
        <p:nvSpPr>
          <p:cNvPr id="5" name="TextBox 4"/>
          <p:cNvSpPr txBox="1"/>
          <p:nvPr/>
        </p:nvSpPr>
        <p:spPr>
          <a:xfrm>
            <a:off x="5485626" y="1662282"/>
            <a:ext cx="5225911" cy="3222036"/>
          </a:xfrm>
          <a:prstGeom prst="rect">
            <a:avLst/>
          </a:prstGeom>
          <a:noFill/>
        </p:spPr>
        <p:txBody>
          <a:bodyPr wrap="square" rtlCol="0">
            <a:spAutoFit/>
          </a:bodyPr>
          <a:lstStyle/>
          <a:p>
            <a:r>
              <a:rPr lang="en-US" sz="1846" dirty="0"/>
              <a:t>A reference genome is a </a:t>
            </a:r>
            <a:r>
              <a:rPr lang="en-US" sz="2000" dirty="0"/>
              <a:t>haploid nucleic acid sequence which represents a species genome.</a:t>
            </a:r>
          </a:p>
          <a:p>
            <a:pPr lvl="1"/>
            <a:endParaRPr lang="en-US" sz="1846" i="1" dirty="0"/>
          </a:p>
          <a:p>
            <a:r>
              <a:rPr lang="en-US" dirty="0">
                <a:cs typeface="Courier"/>
              </a:rPr>
              <a:t>The first draft of the human genome contained 150,000 gaps.</a:t>
            </a:r>
          </a:p>
          <a:p>
            <a:endParaRPr lang="en-US" dirty="0">
              <a:cs typeface="Courier"/>
            </a:endParaRPr>
          </a:p>
          <a:p>
            <a:r>
              <a:rPr lang="en-US" dirty="0">
                <a:cs typeface="Courier"/>
              </a:rPr>
              <a:t>GRCh37: 250 gaps</a:t>
            </a:r>
          </a:p>
          <a:p>
            <a:endParaRPr lang="en-US" dirty="0">
              <a:cs typeface="Courier"/>
            </a:endParaRPr>
          </a:p>
          <a:p>
            <a:r>
              <a:rPr lang="en-US" dirty="0"/>
              <a:t>We will work with GRCh37 in the lab. </a:t>
            </a:r>
            <a:endParaRPr lang="en-US" dirty="0">
              <a:cs typeface="Courier"/>
            </a:endParaRPr>
          </a:p>
          <a:p>
            <a:endParaRPr lang="en-GB" sz="1846" dirty="0"/>
          </a:p>
          <a:p>
            <a:endParaRPr lang="en-GB" sz="1846" dirty="0"/>
          </a:p>
        </p:txBody>
      </p:sp>
    </p:spTree>
    <p:extLst>
      <p:ext uri="{BB962C8B-B14F-4D97-AF65-F5344CB8AC3E}">
        <p14:creationId xmlns:p14="http://schemas.microsoft.com/office/powerpoint/2010/main" val="4141839821"/>
      </p:ext>
    </p:extLst>
  </p:cSld>
  <p:clrMapOvr>
    <a:masterClrMapping/>
  </p:clrMapOvr>
</p:sld>
</file>

<file path=ppt/theme/theme1.xml><?xml version="1.0" encoding="utf-8"?>
<a:theme xmlns:a="http://schemas.openxmlformats.org/drawingml/2006/main" name="SciLifeLab PPT_light">
  <a:themeElements>
    <a:clrScheme name="Custom 1">
      <a:dk1>
        <a:srgbClr val="000000"/>
      </a:dk1>
      <a:lt1>
        <a:srgbClr val="FFFFFF"/>
      </a:lt1>
      <a:dk2>
        <a:srgbClr val="44546A"/>
      </a:dk2>
      <a:lt2>
        <a:srgbClr val="E7E6E6"/>
      </a:lt2>
      <a:accent1>
        <a:srgbClr val="A7C947"/>
      </a:accent1>
      <a:accent2>
        <a:srgbClr val="045C64"/>
      </a:accent2>
      <a:accent3>
        <a:srgbClr val="4C979F"/>
      </a:accent3>
      <a:accent4>
        <a:srgbClr val="491F53"/>
      </a:accent4>
      <a:accent5>
        <a:srgbClr val="E5E5E5"/>
      </a:accent5>
      <a:accent6>
        <a:srgbClr val="A6A6A6"/>
      </a:accent6>
      <a:hlink>
        <a:srgbClr val="045B63"/>
      </a:hlink>
      <a:folHlink>
        <a:srgbClr val="045C6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NBIS-SciLifeLab-PPT-template_May_2021" id="{8132A0F6-077B-DE41-8B9E-E73527FB1689}" vid="{47FDC051-7498-474A-8C1E-398496D50DF5}"/>
    </a:ext>
  </a:extLst>
</a:theme>
</file>

<file path=ppt/theme/theme2.xml><?xml version="1.0" encoding="utf-8"?>
<a:theme xmlns:a="http://schemas.openxmlformats.org/drawingml/2006/main" name="SciLifeLab PPT_dark">
  <a:themeElements>
    <a:clrScheme name="SciLifeLab Colors">
      <a:dk1>
        <a:srgbClr val="000000"/>
      </a:dk1>
      <a:lt1>
        <a:srgbClr val="FFFFFF"/>
      </a:lt1>
      <a:dk2>
        <a:srgbClr val="44546A"/>
      </a:dk2>
      <a:lt2>
        <a:srgbClr val="E7E6E6"/>
      </a:lt2>
      <a:accent1>
        <a:srgbClr val="A7C947"/>
      </a:accent1>
      <a:accent2>
        <a:srgbClr val="045C64"/>
      </a:accent2>
      <a:accent3>
        <a:srgbClr val="4C979F"/>
      </a:accent3>
      <a:accent4>
        <a:srgbClr val="491F53"/>
      </a:accent4>
      <a:accent5>
        <a:srgbClr val="E5E5E5"/>
      </a:accent5>
      <a:accent6>
        <a:srgbClr val="A6A6A6"/>
      </a:accent6>
      <a:hlink>
        <a:srgbClr val="045B63"/>
      </a:hlink>
      <a:folHlink>
        <a:srgbClr val="045C6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NBIS-SciLifeLab-PPT-template_May_2021" id="{8132A0F6-077B-DE41-8B9E-E73527FB1689}" vid="{990F7F5F-A579-614C-BA68-629E84D22E26}"/>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SciLifeLab PPT_light</Template>
  <TotalTime>11098</TotalTime>
  <Words>5466</Words>
  <Application>Microsoft Macintosh PowerPoint</Application>
  <PresentationFormat>Widescreen</PresentationFormat>
  <Paragraphs>474</Paragraphs>
  <Slides>52</Slides>
  <Notes>31</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52</vt:i4>
      </vt:variant>
    </vt:vector>
  </HeadingPairs>
  <TitlesOfParts>
    <vt:vector size="61" baseType="lpstr">
      <vt:lpstr>Arial</vt:lpstr>
      <vt:lpstr>Calibri</vt:lpstr>
      <vt:lpstr>Calibri Light</vt:lpstr>
      <vt:lpstr>Courier</vt:lpstr>
      <vt:lpstr>Courier New</vt:lpstr>
      <vt:lpstr>Helvetica</vt:lpstr>
      <vt:lpstr>Wingdings</vt:lpstr>
      <vt:lpstr>SciLifeLab PPT_light</vt:lpstr>
      <vt:lpstr>SciLifeLab PPT_dark</vt:lpstr>
      <vt:lpstr>Variant-calling Workflow</vt:lpstr>
      <vt:lpstr>What is a workflow</vt:lpstr>
      <vt:lpstr>Overview</vt:lpstr>
      <vt:lpstr>Example: Basic workflow, one sample</vt:lpstr>
      <vt:lpstr>Workflow conventions</vt:lpstr>
      <vt:lpstr>GATK’s best practices workflow for germline short variant discovery  </vt:lpstr>
      <vt:lpstr>Basic Variant Calling in one sample</vt:lpstr>
      <vt:lpstr>Alignment</vt:lpstr>
      <vt:lpstr>The reference genome</vt:lpstr>
      <vt:lpstr>Keep track of the reference version!</vt:lpstr>
      <vt:lpstr>Alignment</vt:lpstr>
      <vt:lpstr>Burrows-Wheeler Aligner</vt:lpstr>
      <vt:lpstr>Output from mapping - Sam format</vt:lpstr>
      <vt:lpstr>Convert to Bam </vt:lpstr>
      <vt:lpstr>File indices</vt:lpstr>
      <vt:lpstr>Variant calling</vt:lpstr>
      <vt:lpstr>Genetic variation</vt:lpstr>
      <vt:lpstr>Alignment</vt:lpstr>
      <vt:lpstr>Detecting variants in  reads</vt:lpstr>
      <vt:lpstr>Reference- and alternatve alleles</vt:lpstr>
      <vt:lpstr>Variant Call Format (VCF)</vt:lpstr>
      <vt:lpstr>Variant Call Format (VCF)</vt:lpstr>
      <vt:lpstr>Basic workflow, one sample</vt:lpstr>
      <vt:lpstr>Variant Call Format (VCF)</vt:lpstr>
      <vt:lpstr>Basic variant calling in cohort</vt:lpstr>
      <vt:lpstr>Basic variant calling in cohort</vt:lpstr>
      <vt:lpstr>GVCF Files are valid VCFs with extra information</vt:lpstr>
      <vt:lpstr>Basic variant calling in cohort</vt:lpstr>
      <vt:lpstr>Variant Call Format (VCF)</vt:lpstr>
      <vt:lpstr>Today’s lab</vt:lpstr>
      <vt:lpstr>1000 Genomes data</vt:lpstr>
      <vt:lpstr>The Lactase enzyme </vt:lpstr>
      <vt:lpstr>The Lactase enzyme </vt:lpstr>
      <vt:lpstr>Part 1:  Variant calling in one sample </vt:lpstr>
      <vt:lpstr>Basic variant calling in one sample</vt:lpstr>
      <vt:lpstr>Part 2:  Variant calling in cohort </vt:lpstr>
      <vt:lpstr>Joint variant calling workflow</vt:lpstr>
      <vt:lpstr>Workflow conventions</vt:lpstr>
      <vt:lpstr>Part 3:  Follow GATK best practices for short variant discovery </vt:lpstr>
      <vt:lpstr>PowerPoint Presentation</vt:lpstr>
      <vt:lpstr>GATK’s best practices workflow for germline short variant discovery  </vt:lpstr>
      <vt:lpstr>Mark Duplicates</vt:lpstr>
      <vt:lpstr>Duplicate reads</vt:lpstr>
      <vt:lpstr>PowerPoint Presentation</vt:lpstr>
      <vt:lpstr>Base Quality Score Recalibration (BQSR)</vt:lpstr>
      <vt:lpstr>Base Quality Score Recalibration (BQSR)</vt:lpstr>
      <vt:lpstr>Filter variants</vt:lpstr>
      <vt:lpstr>Variant Call Format (VCF)</vt:lpstr>
      <vt:lpstr>Filtering</vt:lpstr>
      <vt:lpstr>GATK’s best practises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Variant-calling Workflow</dc:title>
  <dc:creator>Malin Larsson</dc:creator>
  <cp:lastModifiedBy>Markus Mayrhofer</cp:lastModifiedBy>
  <cp:revision>20</cp:revision>
  <dcterms:created xsi:type="dcterms:W3CDTF">2022-03-23T14:21:08Z</dcterms:created>
  <dcterms:modified xsi:type="dcterms:W3CDTF">2023-02-09T21:49:51Z</dcterms:modified>
</cp:coreProperties>
</file>